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5" r:id="rId3"/>
    <p:sldId id="307" r:id="rId4"/>
    <p:sldId id="322" r:id="rId5"/>
    <p:sldId id="308" r:id="rId6"/>
    <p:sldId id="311" r:id="rId7"/>
    <p:sldId id="319" r:id="rId8"/>
    <p:sldId id="291" r:id="rId9"/>
    <p:sldId id="312" r:id="rId10"/>
    <p:sldId id="313" r:id="rId11"/>
    <p:sldId id="316" r:id="rId12"/>
    <p:sldId id="317" r:id="rId13"/>
    <p:sldId id="315" r:id="rId14"/>
    <p:sldId id="314" r:id="rId15"/>
    <p:sldId id="310" r:id="rId16"/>
    <p:sldId id="320" r:id="rId17"/>
    <p:sldId id="323" r:id="rId18"/>
    <p:sldId id="300" r:id="rId19"/>
    <p:sldId id="301" r:id="rId20"/>
    <p:sldId id="305" r:id="rId21"/>
    <p:sldId id="302" r:id="rId22"/>
    <p:sldId id="303" r:id="rId23"/>
    <p:sldId id="304" r:id="rId24"/>
    <p:sldId id="306" r:id="rId25"/>
    <p:sldId id="318" r:id="rId26"/>
    <p:sldId id="29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99FF"/>
    <a:srgbClr val="3399FF"/>
    <a:srgbClr val="00FFFF"/>
    <a:srgbClr val="FF99FF"/>
    <a:srgbClr val="FF7C80"/>
    <a:srgbClr val="FFFF99"/>
    <a:srgbClr val="FF0066"/>
    <a:srgbClr val="CCFF33"/>
    <a:srgbClr val="EB7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7843" y="710816"/>
            <a:ext cx="7766936" cy="1646302"/>
          </a:xfrm>
        </p:spPr>
        <p:txBody>
          <a:bodyPr/>
          <a:lstStyle/>
          <a:p>
            <a:pPr algn="ctr"/>
            <a:r>
              <a:rPr lang="en-MY" sz="4000" dirty="0" smtClean="0">
                <a:solidFill>
                  <a:schemeClr val="tx1"/>
                </a:solidFill>
              </a:rPr>
              <a:t>ETIKA </a:t>
            </a:r>
            <a:r>
              <a:rPr lang="en-MY" sz="4000" smtClean="0">
                <a:solidFill>
                  <a:schemeClr val="tx1"/>
                </a:solidFill>
              </a:rPr>
              <a:t>SEBAGAI </a:t>
            </a:r>
            <a:r>
              <a:rPr lang="en-MY" sz="4000" smtClean="0">
                <a:solidFill>
                  <a:schemeClr val="tx1"/>
                </a:solidFill>
              </a:rPr>
              <a:t>ISU </a:t>
            </a:r>
            <a:r>
              <a:rPr lang="en-MY" sz="4000" smtClean="0">
                <a:solidFill>
                  <a:schemeClr val="tx1"/>
                </a:solidFill>
              </a:rPr>
              <a:t>KEFALSAFAHAN </a:t>
            </a:r>
            <a:r>
              <a:rPr lang="en-MY" sz="4000" dirty="0" smtClean="0">
                <a:solidFill>
                  <a:schemeClr val="tx1"/>
                </a:solidFill>
              </a:rPr>
              <a:t>(DEKOLONISASI)</a:t>
            </a:r>
            <a:endParaRPr lang="en-MY" sz="4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4722" y="2679233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MY" sz="4400" b="1" dirty="0" smtClean="0">
                <a:solidFill>
                  <a:srgbClr val="FF00FF"/>
                </a:solidFill>
                <a:latin typeface="Arial Black" panose="020B0A04020102020204" pitchFamily="34" charset="0"/>
              </a:rPr>
              <a:t>KULIAH 11</a:t>
            </a:r>
            <a:endParaRPr lang="en-MY" sz="4400" b="1" dirty="0">
              <a:solidFill>
                <a:srgbClr val="FF00FF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8447" y="4353791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b="1" dirty="0" smtClean="0"/>
              <a:t>NOR FAZILAH ABDUL HAMID</a:t>
            </a:r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27795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52845"/>
          </a:xfrm>
        </p:spPr>
        <p:txBody>
          <a:bodyPr>
            <a:normAutofit fontScale="90000"/>
          </a:bodyPr>
          <a:lstStyle/>
          <a:p>
            <a:r>
              <a:rPr lang="en-MY" dirty="0" smtClean="0"/>
              <a:t>              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73" y="311727"/>
            <a:ext cx="9014229" cy="5729635"/>
          </a:xfrm>
        </p:spPr>
        <p:txBody>
          <a:bodyPr>
            <a:normAutofit/>
          </a:bodyPr>
          <a:lstStyle/>
          <a:p>
            <a:r>
              <a:rPr lang="en-MY" dirty="0" err="1" smtClean="0"/>
              <a:t>Pada</a:t>
            </a:r>
            <a:r>
              <a:rPr lang="en-MY" dirty="0" smtClean="0"/>
              <a:t> </a:t>
            </a:r>
            <a:r>
              <a:rPr lang="en-MY" dirty="0" err="1" smtClean="0"/>
              <a:t>kurun</a:t>
            </a:r>
            <a:r>
              <a:rPr lang="en-MY" dirty="0" smtClean="0"/>
              <a:t> </a:t>
            </a:r>
            <a:r>
              <a:rPr lang="en-MY" dirty="0"/>
              <a:t>ke-16 </a:t>
            </a:r>
            <a:r>
              <a:rPr lang="en-MY" dirty="0" err="1" smtClean="0"/>
              <a:t>pemikiran</a:t>
            </a:r>
            <a:r>
              <a:rPr lang="en-MY" dirty="0" smtClean="0"/>
              <a:t> </a:t>
            </a:r>
            <a:r>
              <a:rPr lang="en-MY" dirty="0" err="1"/>
              <a:t>Eurosentrik</a:t>
            </a:r>
            <a:r>
              <a:rPr lang="en-MY" dirty="0"/>
              <a:t> </a:t>
            </a:r>
            <a:r>
              <a:rPr lang="en-MY" dirty="0" err="1" smtClean="0"/>
              <a:t>mula</a:t>
            </a:r>
            <a:r>
              <a:rPr lang="en-MY" dirty="0" smtClean="0"/>
              <a:t> </a:t>
            </a:r>
            <a:r>
              <a:rPr lang="en-MY" dirty="0" err="1"/>
              <a:t>berkembang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jelas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terbentuk</a:t>
            </a:r>
            <a:r>
              <a:rPr lang="en-MY" dirty="0"/>
              <a:t> </a:t>
            </a:r>
            <a:r>
              <a:rPr lang="en-MY" dirty="0" err="1"/>
              <a:t>sebagai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teori</a:t>
            </a:r>
            <a:r>
              <a:rPr lang="en-MY" dirty="0"/>
              <a:t> </a:t>
            </a:r>
            <a:r>
              <a:rPr lang="en-MY" dirty="0" err="1"/>
              <a:t>atau</a:t>
            </a:r>
            <a:r>
              <a:rPr lang="en-MY" dirty="0"/>
              <a:t> model </a:t>
            </a:r>
            <a:r>
              <a:rPr lang="en-MY" dirty="0" err="1"/>
              <a:t>dunia</a:t>
            </a:r>
            <a:r>
              <a:rPr lang="en-MY" dirty="0"/>
              <a:t> </a:t>
            </a:r>
            <a:r>
              <a:rPr lang="en-MY" dirty="0" smtClean="0"/>
              <a:t>(</a:t>
            </a:r>
            <a:r>
              <a:rPr lang="en-MY" dirty="0"/>
              <a:t>world-model) </a:t>
            </a:r>
            <a:r>
              <a:rPr lang="en-MY" dirty="0" err="1"/>
              <a:t>selepas</a:t>
            </a:r>
            <a:r>
              <a:rPr lang="en-MY" dirty="0"/>
              <a:t> zaman </a:t>
            </a:r>
            <a:r>
              <a:rPr lang="en-MY" dirty="0" err="1"/>
              <a:t>imperialisme</a:t>
            </a:r>
            <a:r>
              <a:rPr lang="en-MY" dirty="0"/>
              <a:t> </a:t>
            </a:r>
            <a:r>
              <a:rPr lang="en-MY" dirty="0" err="1"/>
              <a:t>awal</a:t>
            </a:r>
            <a:r>
              <a:rPr lang="en-MY" dirty="0"/>
              <a:t> yang </a:t>
            </a:r>
            <a:r>
              <a:rPr lang="en-MY" dirty="0" err="1"/>
              <a:t>menyaksikan</a:t>
            </a:r>
            <a:r>
              <a:rPr lang="en-MY" dirty="0"/>
              <a:t> </a:t>
            </a:r>
            <a:r>
              <a:rPr lang="en-MY" dirty="0" smtClean="0"/>
              <a:t>“</a:t>
            </a:r>
            <a:r>
              <a:rPr lang="en-MY" dirty="0" err="1" smtClean="0"/>
              <a:t>pembukaan</a:t>
            </a:r>
            <a:r>
              <a:rPr lang="en-MY" dirty="0" smtClean="0"/>
              <a:t>” </a:t>
            </a:r>
            <a:r>
              <a:rPr lang="en-MY" dirty="0" err="1" smtClean="0"/>
              <a:t>atau</a:t>
            </a:r>
            <a:r>
              <a:rPr lang="en-MY" dirty="0" smtClean="0"/>
              <a:t> </a:t>
            </a:r>
            <a:r>
              <a:rPr lang="en-MY" dirty="0" err="1"/>
              <a:t>penaklukan</a:t>
            </a:r>
            <a:r>
              <a:rPr lang="en-MY" dirty="0"/>
              <a:t> </a:t>
            </a:r>
            <a:r>
              <a:rPr lang="en-MY" dirty="0" err="1"/>
              <a:t>benua</a:t>
            </a:r>
            <a:r>
              <a:rPr lang="en-MY" dirty="0"/>
              <a:t> Amerika </a:t>
            </a:r>
            <a:r>
              <a:rPr lang="en-MY" dirty="0" err="1"/>
              <a:t>oleh</a:t>
            </a:r>
            <a:r>
              <a:rPr lang="en-MY" dirty="0"/>
              <a:t> Christopher Columbus </a:t>
            </a:r>
            <a:r>
              <a:rPr lang="en-MY" dirty="0" err="1"/>
              <a:t>pada</a:t>
            </a:r>
            <a:r>
              <a:rPr lang="en-MY" dirty="0"/>
              <a:t> </a:t>
            </a:r>
            <a:r>
              <a:rPr lang="en-MY" dirty="0" smtClean="0"/>
              <a:t>1492.</a:t>
            </a:r>
          </a:p>
          <a:p>
            <a:endParaRPr lang="en-MY" dirty="0" smtClean="0"/>
          </a:p>
          <a:p>
            <a:r>
              <a:rPr lang="en-MY" dirty="0" smtClean="0"/>
              <a:t>Columbus </a:t>
            </a:r>
            <a:r>
              <a:rPr lang="en-MY" dirty="0" err="1"/>
              <a:t>telah</a:t>
            </a:r>
            <a:r>
              <a:rPr lang="en-MY" dirty="0"/>
              <a:t> </a:t>
            </a:r>
            <a:r>
              <a:rPr lang="en-MY" dirty="0" err="1"/>
              <a:t>menghasilkan</a:t>
            </a:r>
            <a:r>
              <a:rPr lang="en-MY" dirty="0"/>
              <a:t> </a:t>
            </a:r>
            <a:r>
              <a:rPr lang="en-MY" dirty="0" err="1"/>
              <a:t>beberapa</a:t>
            </a:r>
            <a:r>
              <a:rPr lang="en-MY" dirty="0"/>
              <a:t> </a:t>
            </a:r>
            <a:r>
              <a:rPr lang="en-MY" dirty="0" err="1"/>
              <a:t>catatan</a:t>
            </a:r>
            <a:r>
              <a:rPr lang="en-MY" dirty="0"/>
              <a:t> yang </a:t>
            </a:r>
            <a:r>
              <a:rPr lang="en-MY" dirty="0" err="1" smtClean="0"/>
              <a:t>memperlihatkan</a:t>
            </a:r>
            <a:r>
              <a:rPr lang="en-MY" dirty="0" smtClean="0"/>
              <a:t> </a:t>
            </a:r>
            <a:r>
              <a:rPr lang="en-MY" dirty="0" err="1"/>
              <a:t>keagungan</a:t>
            </a:r>
            <a:r>
              <a:rPr lang="en-MY" dirty="0"/>
              <a:t> </a:t>
            </a:r>
            <a:r>
              <a:rPr lang="en-MY" dirty="0" err="1"/>
              <a:t>Eropah</a:t>
            </a:r>
            <a:r>
              <a:rPr lang="en-MY" dirty="0"/>
              <a:t> yang </a:t>
            </a:r>
            <a:r>
              <a:rPr lang="en-MY" dirty="0" err="1"/>
              <a:t>dibandingkan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kerendahan</a:t>
            </a:r>
            <a:r>
              <a:rPr lang="en-MY" dirty="0"/>
              <a:t> </a:t>
            </a:r>
            <a:r>
              <a:rPr lang="en-MY" dirty="0" err="1"/>
              <a:t>peribumi</a:t>
            </a:r>
            <a:r>
              <a:rPr lang="en-MY" dirty="0"/>
              <a:t> </a:t>
            </a:r>
            <a:r>
              <a:rPr lang="en-MY" dirty="0" err="1" smtClean="0"/>
              <a:t>berdasarkan</a:t>
            </a:r>
            <a:r>
              <a:rPr lang="en-MY" dirty="0" smtClean="0"/>
              <a:t> </a:t>
            </a:r>
            <a:r>
              <a:rPr lang="en-MY" dirty="0" err="1"/>
              <a:t>beberapa</a:t>
            </a:r>
            <a:r>
              <a:rPr lang="en-MY" dirty="0"/>
              <a:t> </a:t>
            </a:r>
            <a:r>
              <a:rPr lang="en-MY" dirty="0" err="1"/>
              <a:t>faktor</a:t>
            </a:r>
            <a:r>
              <a:rPr lang="en-MY" dirty="0"/>
              <a:t> </a:t>
            </a:r>
            <a:r>
              <a:rPr lang="en-MY" dirty="0" err="1"/>
              <a:t>seperti</a:t>
            </a:r>
            <a:r>
              <a:rPr lang="en-MY" dirty="0"/>
              <a:t> </a:t>
            </a:r>
            <a:r>
              <a:rPr lang="en-MY" dirty="0" err="1"/>
              <a:t>perbezaan</a:t>
            </a:r>
            <a:r>
              <a:rPr lang="en-MY" dirty="0"/>
              <a:t> agama, </a:t>
            </a:r>
            <a:r>
              <a:rPr lang="en-MY" dirty="0" err="1"/>
              <a:t>ras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budaya</a:t>
            </a:r>
            <a:r>
              <a:rPr lang="en-MY" dirty="0"/>
              <a:t>. </a:t>
            </a:r>
            <a:r>
              <a:rPr lang="en-MY" dirty="0" err="1"/>
              <a:t>Pandangan</a:t>
            </a:r>
            <a:r>
              <a:rPr lang="en-MY" dirty="0"/>
              <a:t> </a:t>
            </a:r>
            <a:r>
              <a:rPr lang="en-MY" dirty="0" err="1" smtClean="0"/>
              <a:t>beliau</a:t>
            </a:r>
            <a:r>
              <a:rPr lang="en-MY" dirty="0" smtClean="0"/>
              <a:t> </a:t>
            </a:r>
            <a:r>
              <a:rPr lang="en-MY" dirty="0" err="1"/>
              <a:t>telah</a:t>
            </a:r>
            <a:r>
              <a:rPr lang="en-MY" dirty="0"/>
              <a:t> </a:t>
            </a:r>
            <a:r>
              <a:rPr lang="en-MY" dirty="0" err="1"/>
              <a:t>menggalakkan</a:t>
            </a:r>
            <a:r>
              <a:rPr lang="en-MY" dirty="0"/>
              <a:t> </a:t>
            </a:r>
            <a:r>
              <a:rPr lang="en-MY" dirty="0" err="1"/>
              <a:t>berkembangnya</a:t>
            </a:r>
            <a:r>
              <a:rPr lang="en-MY" dirty="0"/>
              <a:t> </a:t>
            </a:r>
            <a:r>
              <a:rPr lang="en-MY" dirty="0" err="1"/>
              <a:t>persepsi</a:t>
            </a:r>
            <a:r>
              <a:rPr lang="en-MY" dirty="0"/>
              <a:t> </a:t>
            </a:r>
            <a:r>
              <a:rPr lang="en-MY" dirty="0" err="1"/>
              <a:t>tentang</a:t>
            </a:r>
            <a:r>
              <a:rPr lang="en-MY" dirty="0"/>
              <a:t> </a:t>
            </a:r>
            <a:r>
              <a:rPr lang="en-MY" dirty="0" err="1"/>
              <a:t>keunggulan</a:t>
            </a:r>
            <a:r>
              <a:rPr lang="en-MY" dirty="0"/>
              <a:t> </a:t>
            </a:r>
            <a:r>
              <a:rPr lang="en-MY" dirty="0" err="1"/>
              <a:t>Eropah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 smtClean="0"/>
              <a:t>mendorong</a:t>
            </a:r>
            <a:r>
              <a:rPr lang="en-MY" dirty="0" smtClean="0"/>
              <a:t> </a:t>
            </a:r>
            <a:r>
              <a:rPr lang="en-MY" dirty="0" err="1" smtClean="0"/>
              <a:t>perkembangan</a:t>
            </a:r>
            <a:r>
              <a:rPr lang="en-MY" dirty="0" smtClean="0"/>
              <a:t> </a:t>
            </a:r>
            <a:r>
              <a:rPr lang="en-MY" dirty="0" err="1"/>
              <a:t>pemikiran</a:t>
            </a:r>
            <a:r>
              <a:rPr lang="en-MY" dirty="0"/>
              <a:t> </a:t>
            </a:r>
            <a:r>
              <a:rPr lang="en-MY" dirty="0" err="1"/>
              <a:t>Eurosentrik</a:t>
            </a:r>
            <a:r>
              <a:rPr lang="en-MY" dirty="0"/>
              <a:t>. </a:t>
            </a:r>
            <a:r>
              <a:rPr lang="en-MY" dirty="0" err="1"/>
              <a:t>Pemikiran</a:t>
            </a:r>
            <a:r>
              <a:rPr lang="en-MY" dirty="0"/>
              <a:t> </a:t>
            </a:r>
            <a:r>
              <a:rPr lang="en-MY" dirty="0" err="1"/>
              <a:t>tersebut</a:t>
            </a:r>
            <a:r>
              <a:rPr lang="en-MY" dirty="0"/>
              <a:t> </a:t>
            </a:r>
            <a:r>
              <a:rPr lang="en-MY" dirty="0" err="1"/>
              <a:t>kemudiannya</a:t>
            </a:r>
            <a:r>
              <a:rPr lang="en-MY" dirty="0"/>
              <a:t> </a:t>
            </a:r>
            <a:r>
              <a:rPr lang="en-MY" dirty="0" err="1" smtClean="0"/>
              <a:t>dikembangkan</a:t>
            </a:r>
            <a:r>
              <a:rPr lang="en-MY" dirty="0" smtClean="0"/>
              <a:t> </a:t>
            </a:r>
            <a:r>
              <a:rPr lang="en-MY" dirty="0" err="1"/>
              <a:t>secara</a:t>
            </a:r>
            <a:r>
              <a:rPr lang="en-MY" dirty="0"/>
              <a:t> </a:t>
            </a:r>
            <a:r>
              <a:rPr lang="en-MY" dirty="0" err="1"/>
              <a:t>meluas</a:t>
            </a:r>
            <a:r>
              <a:rPr lang="en-MY" dirty="0"/>
              <a:t> </a:t>
            </a:r>
            <a:r>
              <a:rPr lang="en-MY" dirty="0" err="1"/>
              <a:t>dalam</a:t>
            </a:r>
            <a:r>
              <a:rPr lang="en-MY" dirty="0"/>
              <a:t> </a:t>
            </a:r>
            <a:r>
              <a:rPr lang="en-MY" dirty="0" err="1"/>
              <a:t>tulisan-tulisan</a:t>
            </a:r>
            <a:r>
              <a:rPr lang="en-MY" dirty="0"/>
              <a:t> para </a:t>
            </a:r>
            <a:r>
              <a:rPr lang="en-MY" dirty="0" err="1"/>
              <a:t>penjelajah</a:t>
            </a:r>
            <a:r>
              <a:rPr lang="en-MY" dirty="0"/>
              <a:t>, </a:t>
            </a:r>
            <a:r>
              <a:rPr lang="en-MY" dirty="0" err="1"/>
              <a:t>pemikir</a:t>
            </a:r>
            <a:r>
              <a:rPr lang="en-MY" dirty="0"/>
              <a:t>, </a:t>
            </a:r>
            <a:r>
              <a:rPr lang="en-MY" dirty="0" err="1"/>
              <a:t>sarjana</a:t>
            </a:r>
            <a:r>
              <a:rPr lang="en-MY" dirty="0"/>
              <a:t>, </a:t>
            </a:r>
            <a:r>
              <a:rPr lang="en-MY" dirty="0" err="1" smtClean="0"/>
              <a:t>mubaligh</a:t>
            </a:r>
            <a:r>
              <a:rPr lang="en-MY" dirty="0" smtClean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pentadbir</a:t>
            </a:r>
            <a:r>
              <a:rPr lang="en-MY" dirty="0"/>
              <a:t> </a:t>
            </a:r>
            <a:r>
              <a:rPr lang="en-MY" dirty="0" err="1"/>
              <a:t>Eropah</a:t>
            </a:r>
            <a:r>
              <a:rPr lang="en-MY" dirty="0"/>
              <a:t> </a:t>
            </a:r>
            <a:r>
              <a:rPr lang="en-MY" dirty="0" err="1"/>
              <a:t>pada</a:t>
            </a:r>
            <a:r>
              <a:rPr lang="en-MY" dirty="0"/>
              <a:t> </a:t>
            </a:r>
            <a:r>
              <a:rPr lang="en-MY" dirty="0" err="1"/>
              <a:t>kurun</a:t>
            </a:r>
            <a:r>
              <a:rPr lang="en-MY" dirty="0"/>
              <a:t> ke-18 </a:t>
            </a:r>
            <a:r>
              <a:rPr lang="en-MY" dirty="0" err="1"/>
              <a:t>dan</a:t>
            </a:r>
            <a:r>
              <a:rPr lang="en-MY" dirty="0"/>
              <a:t> ke-19</a:t>
            </a:r>
            <a:r>
              <a:rPr lang="en-MY" dirty="0" smtClean="0"/>
              <a:t>.</a:t>
            </a:r>
          </a:p>
          <a:p>
            <a:endParaRPr lang="en-MY" dirty="0"/>
          </a:p>
        </p:txBody>
      </p:sp>
      <p:pic>
        <p:nvPicPr>
          <p:cNvPr id="1026" name="Picture 2" descr="Image result for columbu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53" y="4433455"/>
            <a:ext cx="3231592" cy="221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jalur pelayaran christopher columbu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68" y="4353071"/>
            <a:ext cx="3857450" cy="22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924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67145"/>
          </a:xfrm>
        </p:spPr>
        <p:txBody>
          <a:bodyPr>
            <a:normAutofit fontScale="90000"/>
          </a:bodyPr>
          <a:lstStyle/>
          <a:p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882" y="1153391"/>
            <a:ext cx="8453120" cy="4887972"/>
          </a:xfrm>
        </p:spPr>
        <p:txBody>
          <a:bodyPr>
            <a:normAutofit fontScale="92500"/>
          </a:bodyPr>
          <a:lstStyle/>
          <a:p>
            <a:r>
              <a:rPr lang="en-MY" sz="2800" dirty="0" err="1"/>
              <a:t>Pada</a:t>
            </a:r>
            <a:r>
              <a:rPr lang="en-MY" sz="2800" dirty="0"/>
              <a:t> </a:t>
            </a:r>
            <a:r>
              <a:rPr lang="en-MY" sz="2800" dirty="0" err="1"/>
              <a:t>kurun</a:t>
            </a:r>
            <a:r>
              <a:rPr lang="en-MY" sz="2800" dirty="0"/>
              <a:t> ke-19, </a:t>
            </a:r>
            <a:r>
              <a:rPr lang="en-MY" sz="2800" dirty="0" err="1"/>
              <a:t>pemikiran</a:t>
            </a:r>
            <a:r>
              <a:rPr lang="en-MY" sz="2800" dirty="0"/>
              <a:t> </a:t>
            </a:r>
            <a:r>
              <a:rPr lang="en-MY" sz="2800" dirty="0" err="1"/>
              <a:t>Eurosentrik</a:t>
            </a:r>
            <a:r>
              <a:rPr lang="en-MY" sz="2800" dirty="0"/>
              <a:t> </a:t>
            </a:r>
            <a:r>
              <a:rPr lang="en-MY" sz="2800" dirty="0" err="1"/>
              <a:t>telah</a:t>
            </a:r>
            <a:r>
              <a:rPr lang="en-MY" sz="2800" dirty="0"/>
              <a:t> </a:t>
            </a:r>
            <a:r>
              <a:rPr lang="en-MY" sz="2800" dirty="0" err="1"/>
              <a:t>menguasai</a:t>
            </a:r>
            <a:r>
              <a:rPr lang="en-MY" sz="2800" dirty="0"/>
              <a:t> </a:t>
            </a:r>
            <a:r>
              <a:rPr lang="en-MY" sz="2800" dirty="0" err="1"/>
              <a:t>sepenuhnya</a:t>
            </a:r>
            <a:r>
              <a:rPr lang="en-MY" sz="2800" dirty="0"/>
              <a:t> </a:t>
            </a:r>
            <a:r>
              <a:rPr lang="en-MY" sz="2800" dirty="0" err="1" smtClean="0"/>
              <a:t>pemikiran</a:t>
            </a:r>
            <a:r>
              <a:rPr lang="en-MY" sz="2800" dirty="0" smtClean="0"/>
              <a:t> </a:t>
            </a:r>
            <a:r>
              <a:rPr lang="en-MY" sz="2800" dirty="0" err="1"/>
              <a:t>golongan</a:t>
            </a:r>
            <a:r>
              <a:rPr lang="en-MY" sz="2800" dirty="0"/>
              <a:t> </a:t>
            </a:r>
            <a:r>
              <a:rPr lang="en-MY" sz="2800" dirty="0" err="1"/>
              <a:t>elit</a:t>
            </a:r>
            <a:r>
              <a:rPr lang="en-MY" sz="2800" dirty="0"/>
              <a:t> di </a:t>
            </a:r>
            <a:r>
              <a:rPr lang="en-MY" sz="2800" dirty="0" err="1"/>
              <a:t>Eropah</a:t>
            </a:r>
            <a:r>
              <a:rPr lang="en-MY" sz="2800" dirty="0"/>
              <a:t> </a:t>
            </a:r>
            <a:r>
              <a:rPr lang="en-MY" sz="2800" dirty="0" err="1"/>
              <a:t>khususnya</a:t>
            </a:r>
            <a:r>
              <a:rPr lang="en-MY" sz="2800" dirty="0"/>
              <a:t> </a:t>
            </a:r>
            <a:r>
              <a:rPr lang="en-MY" sz="2800" dirty="0" err="1"/>
              <a:t>ahli</a:t>
            </a:r>
            <a:r>
              <a:rPr lang="en-MY" sz="2800" dirty="0"/>
              <a:t> </a:t>
            </a:r>
            <a:r>
              <a:rPr lang="en-MY" sz="2800" dirty="0" err="1"/>
              <a:t>falsafah</a:t>
            </a:r>
            <a:r>
              <a:rPr lang="en-MY" sz="2800" dirty="0"/>
              <a:t> Zaman </a:t>
            </a:r>
            <a:r>
              <a:rPr lang="en-MY" sz="2800" dirty="0" err="1" smtClean="0"/>
              <a:t>Kesedaran</a:t>
            </a:r>
            <a:r>
              <a:rPr lang="en-MY" sz="2800" dirty="0" smtClean="0"/>
              <a:t> (Enlightenment) yang </a:t>
            </a:r>
            <a:r>
              <a:rPr lang="en-MY" sz="2800" dirty="0" err="1" smtClean="0"/>
              <a:t>mengulas</a:t>
            </a:r>
            <a:r>
              <a:rPr lang="en-MY" sz="2800" dirty="0" smtClean="0"/>
              <a:t> </a:t>
            </a:r>
            <a:r>
              <a:rPr lang="en-MY" sz="2800" dirty="0" err="1" smtClean="0"/>
              <a:t>tentang</a:t>
            </a:r>
            <a:r>
              <a:rPr lang="en-MY" sz="2800" dirty="0" smtClean="0"/>
              <a:t> </a:t>
            </a:r>
            <a:r>
              <a:rPr lang="en-MY" sz="2800" dirty="0" err="1" smtClean="0"/>
              <a:t>perkembangan</a:t>
            </a:r>
            <a:r>
              <a:rPr lang="en-MY" sz="2800" dirty="0" smtClean="0"/>
              <a:t> </a:t>
            </a:r>
            <a:r>
              <a:rPr lang="en-MY" sz="2800" dirty="0" err="1" smtClean="0"/>
              <a:t>sejarah</a:t>
            </a:r>
            <a:r>
              <a:rPr lang="en-MY" sz="2800" dirty="0" smtClean="0"/>
              <a:t> </a:t>
            </a:r>
            <a:r>
              <a:rPr lang="en-MY" sz="2800" dirty="0" err="1" smtClean="0"/>
              <a:t>dunia</a:t>
            </a:r>
            <a:r>
              <a:rPr lang="en-MY" sz="2800" dirty="0" smtClean="0"/>
              <a:t> </a:t>
            </a:r>
            <a:r>
              <a:rPr lang="en-MY" sz="2800" dirty="0" err="1" smtClean="0"/>
              <a:t>dan</a:t>
            </a:r>
            <a:r>
              <a:rPr lang="en-MY" sz="2800" dirty="0" smtClean="0"/>
              <a:t> </a:t>
            </a:r>
            <a:r>
              <a:rPr lang="en-MY" sz="2800" dirty="0" err="1" smtClean="0"/>
              <a:t>teori-teori</a:t>
            </a:r>
            <a:r>
              <a:rPr lang="en-MY" sz="2800" dirty="0" smtClean="0"/>
              <a:t> </a:t>
            </a:r>
            <a:r>
              <a:rPr lang="en-MY" sz="2800" dirty="0" err="1" smtClean="0"/>
              <a:t>kemajuan</a:t>
            </a:r>
            <a:r>
              <a:rPr lang="en-MY" sz="2800" dirty="0" smtClean="0"/>
              <a:t> </a:t>
            </a:r>
            <a:r>
              <a:rPr lang="en-MY" sz="2800" dirty="0" err="1" smtClean="0"/>
              <a:t>manusia</a:t>
            </a:r>
            <a:r>
              <a:rPr lang="en-MY" sz="2800" dirty="0" smtClean="0"/>
              <a:t>. </a:t>
            </a:r>
            <a:r>
              <a:rPr lang="en-MY" sz="2800" dirty="0" err="1" smtClean="0"/>
              <a:t>Perkembangan</a:t>
            </a:r>
            <a:r>
              <a:rPr lang="en-MY" sz="2800" dirty="0" smtClean="0"/>
              <a:t> </a:t>
            </a:r>
            <a:r>
              <a:rPr lang="en-MY" sz="2800" dirty="0" err="1"/>
              <a:t>tersebut</a:t>
            </a:r>
            <a:r>
              <a:rPr lang="en-MY" sz="2800" dirty="0"/>
              <a:t> </a:t>
            </a:r>
            <a:r>
              <a:rPr lang="en-MY" sz="2800" dirty="0" err="1"/>
              <a:t>umumnya</a:t>
            </a:r>
            <a:r>
              <a:rPr lang="en-MY" sz="2800" dirty="0"/>
              <a:t> </a:t>
            </a:r>
            <a:r>
              <a:rPr lang="en-MY" sz="2800" dirty="0" err="1"/>
              <a:t>telah</a:t>
            </a:r>
            <a:r>
              <a:rPr lang="en-MY" sz="2800" dirty="0"/>
              <a:t> </a:t>
            </a:r>
            <a:r>
              <a:rPr lang="en-MY" sz="2800" dirty="0" err="1"/>
              <a:t>didorong</a:t>
            </a:r>
            <a:r>
              <a:rPr lang="en-MY" sz="2800" dirty="0"/>
              <a:t> </a:t>
            </a:r>
            <a:r>
              <a:rPr lang="en-MY" sz="2800" dirty="0" err="1"/>
              <a:t>oleh</a:t>
            </a:r>
            <a:r>
              <a:rPr lang="en-MY" sz="2800" dirty="0"/>
              <a:t> </a:t>
            </a:r>
            <a:r>
              <a:rPr lang="en-MY" sz="2800" dirty="0" err="1" smtClean="0"/>
              <a:t>perubahan-perubahan</a:t>
            </a:r>
            <a:r>
              <a:rPr lang="en-MY" sz="2800" dirty="0" smtClean="0"/>
              <a:t> </a:t>
            </a:r>
            <a:r>
              <a:rPr lang="en-MY" sz="2800" dirty="0" err="1"/>
              <a:t>ekonomi</a:t>
            </a:r>
            <a:r>
              <a:rPr lang="en-MY" sz="2800" dirty="0"/>
              <a:t> </a:t>
            </a:r>
            <a:r>
              <a:rPr lang="en-MY" sz="2800" dirty="0" err="1"/>
              <a:t>dan</a:t>
            </a:r>
            <a:r>
              <a:rPr lang="en-MY" sz="2800" dirty="0"/>
              <a:t> </a:t>
            </a:r>
            <a:r>
              <a:rPr lang="en-MY" sz="2800" dirty="0" err="1"/>
              <a:t>politik</a:t>
            </a:r>
            <a:r>
              <a:rPr lang="en-MY" sz="2800" dirty="0"/>
              <a:t> yang </a:t>
            </a:r>
            <a:r>
              <a:rPr lang="en-MY" sz="2800" dirty="0" err="1"/>
              <a:t>pesat</a:t>
            </a:r>
            <a:r>
              <a:rPr lang="en-MY" sz="2800" dirty="0"/>
              <a:t> </a:t>
            </a:r>
            <a:r>
              <a:rPr lang="en-MY" sz="2800" dirty="0" err="1"/>
              <a:t>berlaku</a:t>
            </a:r>
            <a:r>
              <a:rPr lang="en-MY" sz="2800" dirty="0"/>
              <a:t> di </a:t>
            </a:r>
            <a:r>
              <a:rPr lang="en-MY" sz="2800" dirty="0" err="1"/>
              <a:t>Eropah</a:t>
            </a:r>
            <a:r>
              <a:rPr lang="en-MY" sz="2800" dirty="0"/>
              <a:t> </a:t>
            </a:r>
            <a:r>
              <a:rPr lang="en-MY" sz="2800" dirty="0" err="1"/>
              <a:t>melalui</a:t>
            </a:r>
            <a:r>
              <a:rPr lang="en-MY" sz="2800" dirty="0"/>
              <a:t> </a:t>
            </a:r>
            <a:r>
              <a:rPr lang="en-MY" sz="2800" dirty="0" err="1" smtClean="0"/>
              <a:t>revolusi-revolusi</a:t>
            </a:r>
            <a:r>
              <a:rPr lang="en-MY" sz="2800" dirty="0" smtClean="0"/>
              <a:t> </a:t>
            </a:r>
            <a:r>
              <a:rPr lang="en-MY" sz="2800" dirty="0" err="1"/>
              <a:t>sosial</a:t>
            </a:r>
            <a:r>
              <a:rPr lang="en-MY" sz="2800" dirty="0"/>
              <a:t> </a:t>
            </a:r>
            <a:r>
              <a:rPr lang="en-MY" sz="2800" dirty="0" err="1"/>
              <a:t>dan</a:t>
            </a:r>
            <a:r>
              <a:rPr lang="en-MY" sz="2800" dirty="0"/>
              <a:t> </a:t>
            </a:r>
            <a:r>
              <a:rPr lang="en-MY" sz="2800" dirty="0" err="1"/>
              <a:t>industri</a:t>
            </a:r>
            <a:r>
              <a:rPr lang="en-MY" sz="2800" dirty="0"/>
              <a:t> </a:t>
            </a:r>
            <a:r>
              <a:rPr lang="en-MY" sz="2800" dirty="0" err="1"/>
              <a:t>dan</a:t>
            </a:r>
            <a:r>
              <a:rPr lang="en-MY" sz="2800" dirty="0"/>
              <a:t> </a:t>
            </a:r>
            <a:r>
              <a:rPr lang="en-MY" sz="2800" dirty="0" err="1"/>
              <a:t>penjajahan</a:t>
            </a:r>
            <a:r>
              <a:rPr lang="en-MY" sz="2800" dirty="0"/>
              <a:t> </a:t>
            </a:r>
            <a:r>
              <a:rPr lang="en-MY" sz="2800" dirty="0" err="1"/>
              <a:t>ke</a:t>
            </a:r>
            <a:r>
              <a:rPr lang="en-MY" sz="2800" dirty="0"/>
              <a:t> </a:t>
            </a:r>
            <a:r>
              <a:rPr lang="en-MY" sz="2800" dirty="0" err="1"/>
              <a:t>luar</a:t>
            </a:r>
            <a:r>
              <a:rPr lang="en-MY" sz="2800" dirty="0"/>
              <a:t> yang </a:t>
            </a:r>
            <a:r>
              <a:rPr lang="en-MY" sz="2800" dirty="0" err="1"/>
              <a:t>memberi</a:t>
            </a:r>
            <a:r>
              <a:rPr lang="en-MY" sz="2800" dirty="0"/>
              <a:t> </a:t>
            </a:r>
            <a:r>
              <a:rPr lang="en-MY" sz="2800" dirty="0" err="1"/>
              <a:t>kesan</a:t>
            </a:r>
            <a:r>
              <a:rPr lang="en-MY" sz="2800" dirty="0"/>
              <a:t> </a:t>
            </a:r>
            <a:r>
              <a:rPr lang="en-MY" sz="2800" dirty="0" err="1" smtClean="0"/>
              <a:t>meluas</a:t>
            </a:r>
            <a:r>
              <a:rPr lang="en-MY" sz="2800" dirty="0" smtClean="0"/>
              <a:t> </a:t>
            </a:r>
            <a:r>
              <a:rPr lang="en-MY" sz="2800" dirty="0" err="1"/>
              <a:t>terhadap</a:t>
            </a:r>
            <a:r>
              <a:rPr lang="en-MY" sz="2800" dirty="0"/>
              <a:t> </a:t>
            </a:r>
            <a:r>
              <a:rPr lang="en-MY" sz="2800" dirty="0" err="1"/>
              <a:t>persepsi</a:t>
            </a:r>
            <a:r>
              <a:rPr lang="en-MY" sz="2800" dirty="0"/>
              <a:t> orang </a:t>
            </a:r>
            <a:r>
              <a:rPr lang="en-MY" sz="2800" dirty="0" err="1"/>
              <a:t>Eropah</a:t>
            </a:r>
            <a:r>
              <a:rPr lang="en-MY" sz="2800" dirty="0"/>
              <a:t> </a:t>
            </a:r>
            <a:r>
              <a:rPr lang="en-MY" sz="2800" dirty="0" err="1"/>
              <a:t>tentang</a:t>
            </a:r>
            <a:r>
              <a:rPr lang="en-MY" sz="2800" dirty="0"/>
              <a:t> </a:t>
            </a:r>
            <a:r>
              <a:rPr lang="en-MY" sz="2800" dirty="0" err="1"/>
              <a:t>kemajuan</a:t>
            </a:r>
            <a:r>
              <a:rPr lang="en-MY" sz="2800" dirty="0"/>
              <a:t> </a:t>
            </a:r>
            <a:r>
              <a:rPr lang="en-MY" sz="2800" dirty="0" err="1"/>
              <a:t>dan</a:t>
            </a:r>
            <a:r>
              <a:rPr lang="en-MY" sz="2800" dirty="0"/>
              <a:t> </a:t>
            </a:r>
            <a:r>
              <a:rPr lang="en-MY" sz="2800" dirty="0" err="1"/>
              <a:t>keunggulan</a:t>
            </a:r>
            <a:r>
              <a:rPr lang="en-MY" sz="2800" dirty="0"/>
              <a:t> </a:t>
            </a:r>
            <a:r>
              <a:rPr lang="en-MY" sz="2800" dirty="0" err="1"/>
              <a:t>diri</a:t>
            </a:r>
            <a:r>
              <a:rPr lang="en-MY" sz="2800" dirty="0"/>
              <a:t> </a:t>
            </a:r>
            <a:r>
              <a:rPr lang="en-MY" sz="2800" dirty="0" err="1" smtClean="0"/>
              <a:t>mereka</a:t>
            </a:r>
            <a:r>
              <a:rPr lang="en-MY" dirty="0"/>
              <a:t>. </a:t>
            </a:r>
            <a:endParaRPr lang="en-MY" dirty="0" smtClean="0"/>
          </a:p>
        </p:txBody>
      </p:sp>
    </p:spTree>
    <p:extLst>
      <p:ext uri="{BB962C8B-B14F-4D97-AF65-F5344CB8AC3E}">
        <p14:creationId xmlns:p14="http://schemas.microsoft.com/office/powerpoint/2010/main" val="339872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56755"/>
          </a:xfrm>
        </p:spPr>
        <p:txBody>
          <a:bodyPr>
            <a:normAutofit fontScale="90000"/>
          </a:bodyPr>
          <a:lstStyle/>
          <a:p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09255"/>
            <a:ext cx="8596668" cy="4732107"/>
          </a:xfrm>
        </p:spPr>
        <p:txBody>
          <a:bodyPr>
            <a:normAutofit/>
          </a:bodyPr>
          <a:lstStyle/>
          <a:p>
            <a:r>
              <a:rPr lang="en-MY" dirty="0" err="1"/>
              <a:t>Dominasi</a:t>
            </a:r>
            <a:r>
              <a:rPr lang="en-MY" dirty="0"/>
              <a:t> </a:t>
            </a:r>
            <a:r>
              <a:rPr lang="en-MY" dirty="0" err="1"/>
              <a:t>politik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ekonomi</a:t>
            </a:r>
            <a:r>
              <a:rPr lang="en-MY" dirty="0"/>
              <a:t> </a:t>
            </a:r>
            <a:r>
              <a:rPr lang="en-MY" dirty="0" err="1"/>
              <a:t>Eropah</a:t>
            </a:r>
            <a:r>
              <a:rPr lang="en-MY" dirty="0"/>
              <a:t> </a:t>
            </a:r>
            <a:r>
              <a:rPr lang="en-MY" dirty="0" err="1"/>
              <a:t>terhadap</a:t>
            </a:r>
            <a:r>
              <a:rPr lang="en-MY" dirty="0"/>
              <a:t> </a:t>
            </a:r>
            <a:r>
              <a:rPr lang="en-MY" dirty="0" err="1"/>
              <a:t>dunia</a:t>
            </a:r>
            <a:r>
              <a:rPr lang="en-MY" dirty="0"/>
              <a:t> </a:t>
            </a:r>
            <a:r>
              <a:rPr lang="en-MY" dirty="0" err="1"/>
              <a:t>bukan</a:t>
            </a:r>
            <a:r>
              <a:rPr lang="en-MY" dirty="0"/>
              <a:t> </a:t>
            </a:r>
            <a:r>
              <a:rPr lang="en-MY" dirty="0" err="1"/>
              <a:t>Eropah</a:t>
            </a:r>
            <a:r>
              <a:rPr lang="en-MY" dirty="0"/>
              <a:t> yang </a:t>
            </a:r>
            <a:r>
              <a:rPr lang="en-MY" dirty="0" err="1"/>
              <a:t>dicapai</a:t>
            </a:r>
            <a:r>
              <a:rPr lang="en-MY" dirty="0"/>
              <a:t> </a:t>
            </a:r>
            <a:r>
              <a:rPr lang="en-MY" dirty="0" err="1"/>
              <a:t>melalui</a:t>
            </a:r>
            <a:r>
              <a:rPr lang="en-MY" dirty="0"/>
              <a:t> </a:t>
            </a:r>
            <a:r>
              <a:rPr lang="en-MY" dirty="0" err="1"/>
              <a:t>kejayaan</a:t>
            </a:r>
            <a:r>
              <a:rPr lang="en-MY" dirty="0"/>
              <a:t> </a:t>
            </a:r>
            <a:r>
              <a:rPr lang="en-MY" dirty="0" err="1"/>
              <a:t>ekspedisi-ekspedisi</a:t>
            </a:r>
            <a:r>
              <a:rPr lang="en-MY" dirty="0"/>
              <a:t> </a:t>
            </a:r>
            <a:r>
              <a:rPr lang="en-MY" dirty="0" err="1"/>
              <a:t>ketenteraan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penjajahan</a:t>
            </a:r>
            <a:r>
              <a:rPr lang="en-MY" dirty="0"/>
              <a:t> </a:t>
            </a:r>
            <a:r>
              <a:rPr lang="en-MY" dirty="0" err="1"/>
              <a:t>telah</a:t>
            </a:r>
            <a:r>
              <a:rPr lang="en-MY" dirty="0"/>
              <a:t> </a:t>
            </a:r>
            <a:r>
              <a:rPr lang="en-MY" dirty="0" err="1"/>
              <a:t>mewujudkan</a:t>
            </a:r>
            <a:r>
              <a:rPr lang="en-MY" dirty="0"/>
              <a:t> </a:t>
            </a:r>
            <a:r>
              <a:rPr lang="en-MY" dirty="0" err="1"/>
              <a:t>persepsi</a:t>
            </a:r>
            <a:r>
              <a:rPr lang="en-MY" dirty="0"/>
              <a:t> </a:t>
            </a:r>
            <a:r>
              <a:rPr lang="en-MY" dirty="0" err="1"/>
              <a:t>tentang</a:t>
            </a:r>
            <a:r>
              <a:rPr lang="en-MY" dirty="0"/>
              <a:t> </a:t>
            </a:r>
            <a:r>
              <a:rPr lang="en-MY" dirty="0" err="1"/>
              <a:t>keunggulan</a:t>
            </a:r>
            <a:r>
              <a:rPr lang="en-MY" dirty="0"/>
              <a:t> orang </a:t>
            </a:r>
            <a:r>
              <a:rPr lang="en-MY" dirty="0" err="1"/>
              <a:t>Eropah</a:t>
            </a:r>
            <a:r>
              <a:rPr lang="en-MY" dirty="0"/>
              <a:t> </a:t>
            </a:r>
            <a:r>
              <a:rPr lang="en-MY" dirty="0" err="1"/>
              <a:t>berdasarkan</a:t>
            </a:r>
            <a:r>
              <a:rPr lang="en-MY" dirty="0"/>
              <a:t> </a:t>
            </a:r>
            <a:r>
              <a:rPr lang="en-MY" dirty="0" err="1"/>
              <a:t>kepercayaan</a:t>
            </a:r>
            <a:r>
              <a:rPr lang="en-MY" dirty="0"/>
              <a:t> </a:t>
            </a:r>
            <a:r>
              <a:rPr lang="en-MY" dirty="0" err="1"/>
              <a:t>terhadap</a:t>
            </a:r>
            <a:r>
              <a:rPr lang="en-MY" dirty="0"/>
              <a:t> </a:t>
            </a:r>
            <a:r>
              <a:rPr lang="en-MY" dirty="0" err="1"/>
              <a:t>keunggulan</a:t>
            </a:r>
            <a:r>
              <a:rPr lang="en-MY" dirty="0"/>
              <a:t> agama, </a:t>
            </a:r>
            <a:r>
              <a:rPr lang="en-MY" dirty="0" err="1"/>
              <a:t>ras</a:t>
            </a:r>
            <a:r>
              <a:rPr lang="en-MY" dirty="0"/>
              <a:t>, </a:t>
            </a:r>
            <a:r>
              <a:rPr lang="en-MY" dirty="0" err="1"/>
              <a:t>geografi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budaya</a:t>
            </a:r>
            <a:r>
              <a:rPr lang="en-MY" dirty="0"/>
              <a:t>, </a:t>
            </a:r>
            <a:r>
              <a:rPr lang="en-MY" dirty="0" err="1"/>
              <a:t>lalu</a:t>
            </a:r>
            <a:r>
              <a:rPr lang="en-MY" dirty="0"/>
              <a:t> </a:t>
            </a:r>
            <a:r>
              <a:rPr lang="en-MY" dirty="0" err="1"/>
              <a:t>mendorong</a:t>
            </a:r>
            <a:r>
              <a:rPr lang="en-MY" dirty="0"/>
              <a:t> para </a:t>
            </a:r>
            <a:r>
              <a:rPr lang="en-MY" dirty="0" err="1"/>
              <a:t>pemikir</a:t>
            </a:r>
            <a:r>
              <a:rPr lang="en-MY" dirty="0"/>
              <a:t> </a:t>
            </a:r>
            <a:r>
              <a:rPr lang="en-MY" dirty="0" err="1"/>
              <a:t>serta</a:t>
            </a:r>
            <a:r>
              <a:rPr lang="en-MY" dirty="0"/>
              <a:t> </a:t>
            </a:r>
            <a:r>
              <a:rPr lang="en-MY" dirty="0" err="1"/>
              <a:t>pentadbir</a:t>
            </a:r>
            <a:r>
              <a:rPr lang="en-MY" dirty="0"/>
              <a:t> </a:t>
            </a:r>
            <a:r>
              <a:rPr lang="en-MY" dirty="0" err="1"/>
              <a:t>Eropah</a:t>
            </a:r>
            <a:r>
              <a:rPr lang="en-MY" dirty="0"/>
              <a:t> </a:t>
            </a:r>
            <a:r>
              <a:rPr lang="en-MY" dirty="0" err="1"/>
              <a:t>membandingkan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memperbesar-besarkan</a:t>
            </a:r>
            <a:r>
              <a:rPr lang="en-MY" dirty="0"/>
              <a:t> </a:t>
            </a:r>
            <a:r>
              <a:rPr lang="en-MY" dirty="0" err="1"/>
              <a:t>perbezaan</a:t>
            </a:r>
            <a:r>
              <a:rPr lang="en-MY" dirty="0"/>
              <a:t> </a:t>
            </a:r>
            <a:r>
              <a:rPr lang="en-MY" dirty="0" err="1"/>
              <a:t>mereka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peribumi</a:t>
            </a:r>
            <a:r>
              <a:rPr lang="en-MY" dirty="0"/>
              <a:t> yang </a:t>
            </a:r>
            <a:r>
              <a:rPr lang="en-MY" dirty="0" err="1"/>
              <a:t>dianggap</a:t>
            </a:r>
            <a:r>
              <a:rPr lang="en-MY" dirty="0"/>
              <a:t> </a:t>
            </a:r>
            <a:r>
              <a:rPr lang="en-MY" dirty="0" err="1"/>
              <a:t>rendah</a:t>
            </a:r>
            <a:r>
              <a:rPr lang="en-MY" dirty="0"/>
              <a:t>. </a:t>
            </a:r>
            <a:endParaRPr lang="en-MY" dirty="0" smtClean="0"/>
          </a:p>
          <a:p>
            <a:r>
              <a:rPr lang="en-MY" dirty="0" err="1" smtClean="0"/>
              <a:t>Pandangan</a:t>
            </a:r>
            <a:r>
              <a:rPr lang="en-MY" dirty="0" smtClean="0"/>
              <a:t> </a:t>
            </a:r>
            <a:r>
              <a:rPr lang="en-MY" dirty="0" err="1"/>
              <a:t>Eurosentrik</a:t>
            </a:r>
            <a:r>
              <a:rPr lang="en-MY" dirty="0"/>
              <a:t> </a:t>
            </a:r>
            <a:r>
              <a:rPr lang="en-MY" dirty="0" err="1"/>
              <a:t>itu</a:t>
            </a:r>
            <a:r>
              <a:rPr lang="en-MY" dirty="0"/>
              <a:t> </a:t>
            </a:r>
            <a:r>
              <a:rPr lang="en-MY" dirty="0" err="1"/>
              <a:t>menguasai</a:t>
            </a:r>
            <a:r>
              <a:rPr lang="en-MY" dirty="0"/>
              <a:t> </a:t>
            </a:r>
            <a:r>
              <a:rPr lang="en-MY" dirty="0" err="1"/>
              <a:t>hampir</a:t>
            </a:r>
            <a:r>
              <a:rPr lang="en-MY" dirty="0"/>
              <a:t> </a:t>
            </a:r>
            <a:r>
              <a:rPr lang="en-MY" dirty="0" err="1"/>
              <a:t>sepenuhnya</a:t>
            </a:r>
            <a:r>
              <a:rPr lang="en-MY" dirty="0"/>
              <a:t> </a:t>
            </a:r>
            <a:r>
              <a:rPr lang="en-MY" dirty="0" err="1"/>
              <a:t>pemikiran</a:t>
            </a:r>
            <a:r>
              <a:rPr lang="en-MY" dirty="0"/>
              <a:t> para </a:t>
            </a:r>
            <a:r>
              <a:rPr lang="en-MY" dirty="0" err="1"/>
              <a:t>penjelajah</a:t>
            </a:r>
            <a:r>
              <a:rPr lang="en-MY" dirty="0"/>
              <a:t>, </a:t>
            </a:r>
            <a:r>
              <a:rPr lang="en-MY" dirty="0" err="1"/>
              <a:t>pentadbir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pemikir</a:t>
            </a:r>
            <a:r>
              <a:rPr lang="en-MY" dirty="0"/>
              <a:t>  </a:t>
            </a:r>
            <a:r>
              <a:rPr lang="en-MY" dirty="0" err="1"/>
              <a:t>Eropah</a:t>
            </a:r>
            <a:r>
              <a:rPr lang="en-MY" dirty="0"/>
              <a:t> </a:t>
            </a:r>
            <a:r>
              <a:rPr lang="en-MY" dirty="0" err="1"/>
              <a:t>kurun</a:t>
            </a:r>
            <a:r>
              <a:rPr lang="en-MY" dirty="0"/>
              <a:t> ke-18 </a:t>
            </a:r>
            <a:r>
              <a:rPr lang="en-MY" dirty="0" err="1"/>
              <a:t>dan</a:t>
            </a:r>
            <a:r>
              <a:rPr lang="en-MY" dirty="0"/>
              <a:t> ke-19, </a:t>
            </a:r>
            <a:r>
              <a:rPr lang="en-MY" dirty="0" err="1"/>
              <a:t>hingga</a:t>
            </a:r>
            <a:r>
              <a:rPr lang="en-MY" dirty="0"/>
              <a:t> </a:t>
            </a:r>
            <a:r>
              <a:rPr lang="en-MY" dirty="0" err="1"/>
              <a:t>mempengaruhi</a:t>
            </a:r>
            <a:r>
              <a:rPr lang="en-MY" dirty="0"/>
              <a:t> </a:t>
            </a:r>
            <a:r>
              <a:rPr lang="en-MY" dirty="0" err="1"/>
              <a:t>pemikiran</a:t>
            </a:r>
            <a:r>
              <a:rPr lang="en-MY" dirty="0"/>
              <a:t> </a:t>
            </a:r>
            <a:r>
              <a:rPr lang="en-MY" dirty="0" err="1"/>
              <a:t>pengkaji</a:t>
            </a:r>
            <a:r>
              <a:rPr lang="en-MY" dirty="0"/>
              <a:t> </a:t>
            </a:r>
            <a:r>
              <a:rPr lang="en-MY" dirty="0" err="1"/>
              <a:t>sejarah</a:t>
            </a:r>
            <a:r>
              <a:rPr lang="en-MY" dirty="0"/>
              <a:t>  </a:t>
            </a:r>
            <a:r>
              <a:rPr lang="en-MY" dirty="0" err="1"/>
              <a:t>hingga</a:t>
            </a:r>
            <a:r>
              <a:rPr lang="en-MY" dirty="0"/>
              <a:t> </a:t>
            </a:r>
            <a:r>
              <a:rPr lang="en-MY" dirty="0" err="1"/>
              <a:t>ke</a:t>
            </a:r>
            <a:r>
              <a:rPr lang="en-MY" dirty="0"/>
              <a:t> </a:t>
            </a:r>
            <a:r>
              <a:rPr lang="en-MY" dirty="0" err="1"/>
              <a:t>hari</a:t>
            </a:r>
            <a:r>
              <a:rPr lang="en-MY" dirty="0"/>
              <a:t> </a:t>
            </a:r>
            <a:r>
              <a:rPr lang="en-MY" dirty="0" err="1" smtClean="0"/>
              <a:t>ini</a:t>
            </a:r>
            <a:r>
              <a:rPr lang="en-MY" dirty="0" smtClean="0"/>
              <a:t> </a:t>
            </a:r>
            <a:r>
              <a:rPr lang="en-MY" dirty="0" err="1" smtClean="0"/>
              <a:t>melalui</a:t>
            </a:r>
            <a:r>
              <a:rPr lang="en-MY" dirty="0" smtClean="0"/>
              <a:t> </a:t>
            </a:r>
            <a:r>
              <a:rPr lang="en-MY" dirty="0" err="1"/>
              <a:t>tulisan-tulisan</a:t>
            </a:r>
            <a:r>
              <a:rPr lang="en-MY" dirty="0"/>
              <a:t> yang </a:t>
            </a:r>
            <a:r>
              <a:rPr lang="en-MY" dirty="0" err="1"/>
              <a:t>dihasilkan</a:t>
            </a:r>
            <a:r>
              <a:rPr lang="en-MY" dirty="0"/>
              <a:t> </a:t>
            </a:r>
            <a:r>
              <a:rPr lang="en-MY" dirty="0" err="1"/>
              <a:t>oleh</a:t>
            </a:r>
            <a:r>
              <a:rPr lang="en-MY" dirty="0"/>
              <a:t> rata-rata </a:t>
            </a:r>
            <a:r>
              <a:rPr lang="en-MY" dirty="0" err="1"/>
              <a:t>pemikir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ahli</a:t>
            </a:r>
            <a:r>
              <a:rPr lang="en-MY" dirty="0"/>
              <a:t> </a:t>
            </a:r>
            <a:r>
              <a:rPr lang="en-MY" dirty="0" err="1"/>
              <a:t>falsafah</a:t>
            </a:r>
            <a:r>
              <a:rPr lang="en-MY" dirty="0"/>
              <a:t> </a:t>
            </a:r>
            <a:r>
              <a:rPr lang="en-MY" dirty="0" err="1"/>
              <a:t>terkenal</a:t>
            </a:r>
            <a:r>
              <a:rPr lang="en-MY" dirty="0"/>
              <a:t> </a:t>
            </a:r>
            <a:r>
              <a:rPr lang="en-MY" dirty="0" smtClean="0"/>
              <a:t>Barat yang </a:t>
            </a:r>
            <a:r>
              <a:rPr lang="en-MY" dirty="0" err="1"/>
              <a:t>terdiri</a:t>
            </a:r>
            <a:r>
              <a:rPr lang="en-MY" dirty="0"/>
              <a:t> </a:t>
            </a:r>
            <a:r>
              <a:rPr lang="en-MY" dirty="0" err="1"/>
              <a:t>daripada</a:t>
            </a:r>
            <a:r>
              <a:rPr lang="en-MY" dirty="0"/>
              <a:t> </a:t>
            </a:r>
            <a:r>
              <a:rPr lang="en-MY" dirty="0" err="1"/>
              <a:t>golongan</a:t>
            </a:r>
            <a:r>
              <a:rPr lang="en-MY" dirty="0"/>
              <a:t> </a:t>
            </a:r>
            <a:r>
              <a:rPr lang="en-MY" dirty="0" err="1"/>
              <a:t>pendokong</a:t>
            </a:r>
            <a:r>
              <a:rPr lang="en-MY" dirty="0"/>
              <a:t> </a:t>
            </a:r>
            <a:r>
              <a:rPr lang="en-MY" dirty="0" err="1"/>
              <a:t>liberalisme</a:t>
            </a:r>
            <a:r>
              <a:rPr lang="en-MY" dirty="0"/>
              <a:t> </a:t>
            </a:r>
            <a:r>
              <a:rPr lang="en-MY" dirty="0" err="1"/>
              <a:t>atau</a:t>
            </a:r>
            <a:r>
              <a:rPr lang="en-MY" dirty="0"/>
              <a:t> </a:t>
            </a:r>
            <a:r>
              <a:rPr lang="en-MY" dirty="0" err="1"/>
              <a:t>sosialisme</a:t>
            </a:r>
            <a:r>
              <a:rPr lang="en-MY" dirty="0"/>
              <a:t>, </a:t>
            </a:r>
            <a:r>
              <a:rPr lang="en-MY" dirty="0" err="1"/>
              <a:t>imperialisme</a:t>
            </a:r>
            <a:r>
              <a:rPr lang="en-MY" dirty="0"/>
              <a:t> </a:t>
            </a:r>
            <a:r>
              <a:rPr lang="en-MY" dirty="0" err="1"/>
              <a:t>atau</a:t>
            </a:r>
            <a:r>
              <a:rPr lang="en-MY" dirty="0"/>
              <a:t> anti-</a:t>
            </a:r>
            <a:r>
              <a:rPr lang="en-MY" dirty="0" err="1"/>
              <a:t>imperialisme</a:t>
            </a:r>
            <a:r>
              <a:rPr lang="en-MY" dirty="0"/>
              <a:t>,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rasis</a:t>
            </a:r>
            <a:r>
              <a:rPr lang="en-MY" dirty="0"/>
              <a:t> </a:t>
            </a:r>
            <a:r>
              <a:rPr lang="en-MY" dirty="0" err="1"/>
              <a:t>atau</a:t>
            </a:r>
            <a:r>
              <a:rPr lang="en-MY" dirty="0"/>
              <a:t> </a:t>
            </a:r>
            <a:r>
              <a:rPr lang="en-MY" dirty="0" err="1"/>
              <a:t>antirasisme</a:t>
            </a:r>
            <a:r>
              <a:rPr lang="en-MY" dirty="0"/>
              <a:t>.</a:t>
            </a:r>
          </a:p>
          <a:p>
            <a:pPr marL="0" indent="0"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60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227" y="609600"/>
            <a:ext cx="9372599" cy="580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4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8" y="317501"/>
            <a:ext cx="9042400" cy="5080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6016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218"/>
          </a:xfrm>
        </p:spPr>
        <p:txBody>
          <a:bodyPr/>
          <a:lstStyle/>
          <a:p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41162"/>
          </a:xfrm>
        </p:spPr>
        <p:txBody>
          <a:bodyPr/>
          <a:lstStyle/>
          <a:p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78" y="744583"/>
            <a:ext cx="9548948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6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6136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ts val="1000"/>
              </a:spcBef>
            </a:pPr>
            <a:r>
              <a:rPr lang="en-MY" dirty="0" smtClean="0">
                <a:solidFill>
                  <a:prstClr val="black"/>
                </a:solidFill>
                <a:ea typeface="+mn-ea"/>
                <a:cs typeface="+mn-cs"/>
              </a:rPr>
              <a:t> 2. </a:t>
            </a:r>
            <a:r>
              <a:rPr lang="en-MY" dirty="0" err="1" smtClean="0">
                <a:solidFill>
                  <a:prstClr val="black"/>
                </a:solidFill>
                <a:ea typeface="+mn-ea"/>
                <a:cs typeface="+mn-cs"/>
              </a:rPr>
              <a:t>Antroposentrisme</a:t>
            </a:r>
            <a:r>
              <a:rPr lang="en-MY" sz="1800" dirty="0">
                <a:solidFill>
                  <a:prstClr val="black"/>
                </a:solidFill>
                <a:ea typeface="+mn-ea"/>
                <a:cs typeface="+mn-cs"/>
              </a:rPr>
              <a:t/>
            </a:r>
            <a:br>
              <a:rPr lang="en-MY" sz="1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40427"/>
            <a:ext cx="8596668" cy="4700935"/>
          </a:xfrm>
        </p:spPr>
        <p:txBody>
          <a:bodyPr/>
          <a:lstStyle/>
          <a:p>
            <a:r>
              <a:rPr lang="en-MY" dirty="0" err="1" smtClean="0"/>
              <a:t>Istilah</a:t>
            </a:r>
            <a:r>
              <a:rPr lang="en-MY" dirty="0" smtClean="0"/>
              <a:t> </a:t>
            </a:r>
            <a:r>
              <a:rPr lang="en-MY" i="1" dirty="0" err="1" smtClean="0"/>
              <a:t>antropocentrisme</a:t>
            </a:r>
            <a:r>
              <a:rPr lang="en-MY" i="1" dirty="0" smtClean="0"/>
              <a:t> </a:t>
            </a:r>
            <a:r>
              <a:rPr lang="en-MY" dirty="0" smtClean="0"/>
              <a:t>(</a:t>
            </a:r>
            <a:r>
              <a:rPr lang="en-MY" i="1" dirty="0" err="1"/>
              <a:t>antropo</a:t>
            </a:r>
            <a:r>
              <a:rPr lang="en-MY" dirty="0"/>
              <a:t>- </a:t>
            </a:r>
            <a:r>
              <a:rPr lang="en-MY" dirty="0" err="1"/>
              <a:t>bermaksud</a:t>
            </a:r>
            <a:r>
              <a:rPr lang="en-MY" dirty="0"/>
              <a:t> “</a:t>
            </a:r>
            <a:r>
              <a:rPr lang="en-MY" dirty="0" err="1"/>
              <a:t>seakan-akan</a:t>
            </a:r>
            <a:r>
              <a:rPr lang="en-MY" dirty="0"/>
              <a:t> </a:t>
            </a:r>
            <a:r>
              <a:rPr lang="en-MY" dirty="0" err="1"/>
              <a:t>manusia</a:t>
            </a:r>
            <a:r>
              <a:rPr lang="en-MY" dirty="0"/>
              <a:t>”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i="1" dirty="0" err="1"/>
              <a:t>sentri</a:t>
            </a:r>
            <a:r>
              <a:rPr lang="en-MY" i="1" dirty="0"/>
              <a:t>- </a:t>
            </a:r>
            <a:r>
              <a:rPr lang="en-MY" dirty="0"/>
              <a:t>“</a:t>
            </a:r>
            <a:r>
              <a:rPr lang="en-MY" dirty="0" err="1"/>
              <a:t>berpusat</a:t>
            </a:r>
            <a:r>
              <a:rPr lang="en-MY" dirty="0"/>
              <a:t>”) </a:t>
            </a:r>
            <a:r>
              <a:rPr lang="en-MY" dirty="0" err="1"/>
              <a:t>merupakan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pandangan</a:t>
            </a:r>
            <a:r>
              <a:rPr lang="en-MY" dirty="0"/>
              <a:t> yang </a:t>
            </a:r>
            <a:r>
              <a:rPr lang="en-MY" dirty="0" err="1"/>
              <a:t>meletakkan</a:t>
            </a:r>
            <a:r>
              <a:rPr lang="en-MY" dirty="0"/>
              <a:t> </a:t>
            </a:r>
            <a:r>
              <a:rPr lang="en-MY" dirty="0" err="1"/>
              <a:t>manusia</a:t>
            </a:r>
            <a:r>
              <a:rPr lang="en-MY" dirty="0"/>
              <a:t> </a:t>
            </a:r>
            <a:r>
              <a:rPr lang="en-MY" dirty="0" err="1"/>
              <a:t>ditengah-tengah</a:t>
            </a:r>
            <a:r>
              <a:rPr lang="en-MY" dirty="0"/>
              <a:t> “</a:t>
            </a:r>
            <a:r>
              <a:rPr lang="en-MY" dirty="0" err="1"/>
              <a:t>gelanggang</a:t>
            </a:r>
            <a:r>
              <a:rPr lang="en-MY" dirty="0"/>
              <a:t>”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menganggapnya</a:t>
            </a:r>
            <a:r>
              <a:rPr lang="en-MY" dirty="0"/>
              <a:t> </a:t>
            </a:r>
            <a:r>
              <a:rPr lang="en-MY" dirty="0" err="1" smtClean="0"/>
              <a:t>manusia</a:t>
            </a:r>
            <a:r>
              <a:rPr lang="en-MY" dirty="0" smtClean="0"/>
              <a:t> </a:t>
            </a:r>
            <a:r>
              <a:rPr lang="en-MY" dirty="0" err="1" smtClean="0"/>
              <a:t>adalah</a:t>
            </a:r>
            <a:r>
              <a:rPr lang="en-MY" dirty="0" smtClean="0"/>
              <a:t> </a:t>
            </a:r>
            <a:r>
              <a:rPr lang="en-MY" dirty="0" err="1" smtClean="0"/>
              <a:t>makhluk</a:t>
            </a:r>
            <a:r>
              <a:rPr lang="en-MY" dirty="0" smtClean="0"/>
              <a:t> </a:t>
            </a:r>
            <a:r>
              <a:rPr lang="en-MY" dirty="0" err="1"/>
              <a:t>terpenting</a:t>
            </a:r>
            <a:r>
              <a:rPr lang="en-MY" dirty="0"/>
              <a:t> </a:t>
            </a:r>
            <a:r>
              <a:rPr lang="en-MY" dirty="0" err="1"/>
              <a:t>sekali</a:t>
            </a:r>
            <a:r>
              <a:rPr lang="en-MY" dirty="0"/>
              <a:t> </a:t>
            </a:r>
            <a:r>
              <a:rPr lang="en-MY" dirty="0" smtClean="0"/>
              <a:t>di </a:t>
            </a:r>
            <a:r>
              <a:rPr lang="en-MY" dirty="0" err="1" smtClean="0"/>
              <a:t>muka</a:t>
            </a:r>
            <a:r>
              <a:rPr lang="en-MY" dirty="0" smtClean="0"/>
              <a:t> </a:t>
            </a:r>
            <a:r>
              <a:rPr lang="en-MY" dirty="0" err="1"/>
              <a:t>bumi</a:t>
            </a:r>
            <a:r>
              <a:rPr lang="en-MY" dirty="0"/>
              <a:t> </a:t>
            </a:r>
            <a:r>
              <a:rPr lang="en-MY" dirty="0" err="1"/>
              <a:t>ini</a:t>
            </a:r>
            <a:r>
              <a:rPr lang="en-MY" dirty="0"/>
              <a:t>. </a:t>
            </a:r>
            <a:endParaRPr lang="en-MY" dirty="0" smtClean="0"/>
          </a:p>
          <a:p>
            <a:r>
              <a:rPr lang="en-MY" dirty="0" err="1" smtClean="0"/>
              <a:t>Ia</a:t>
            </a:r>
            <a:r>
              <a:rPr lang="en-MY" dirty="0" smtClean="0"/>
              <a:t> </a:t>
            </a:r>
            <a:r>
              <a:rPr lang="en-MY" dirty="0" err="1"/>
              <a:t>sekali</a:t>
            </a:r>
            <a:r>
              <a:rPr lang="en-MY" dirty="0"/>
              <a:t> </a:t>
            </a:r>
            <a:r>
              <a:rPr lang="en-MY" dirty="0" err="1"/>
              <a:t>gus</a:t>
            </a:r>
            <a:r>
              <a:rPr lang="en-MY" dirty="0"/>
              <a:t> “</a:t>
            </a:r>
            <a:r>
              <a:rPr lang="en-MY" dirty="0" err="1"/>
              <a:t>membenarkan</a:t>
            </a:r>
            <a:r>
              <a:rPr lang="en-MY" dirty="0"/>
              <a:t>” </a:t>
            </a:r>
            <a:r>
              <a:rPr lang="en-MY" dirty="0" err="1"/>
              <a:t>manusia</a:t>
            </a:r>
            <a:r>
              <a:rPr lang="en-MY" dirty="0"/>
              <a:t> </a:t>
            </a:r>
            <a:r>
              <a:rPr lang="en-MY" dirty="0" err="1"/>
              <a:t>bertindak</a:t>
            </a:r>
            <a:r>
              <a:rPr lang="en-MY" dirty="0"/>
              <a:t> </a:t>
            </a:r>
            <a:r>
              <a:rPr lang="en-MY" dirty="0" err="1"/>
              <a:t>apa</a:t>
            </a:r>
            <a:r>
              <a:rPr lang="en-MY" dirty="0"/>
              <a:t> </a:t>
            </a:r>
            <a:r>
              <a:rPr lang="en-MY" dirty="0" err="1"/>
              <a:t>saja</a:t>
            </a:r>
            <a:r>
              <a:rPr lang="en-MY" dirty="0"/>
              <a:t> </a:t>
            </a:r>
            <a:r>
              <a:rPr lang="en-MY" dirty="0" err="1"/>
              <a:t>kerana</a:t>
            </a:r>
            <a:r>
              <a:rPr lang="en-MY" dirty="0"/>
              <a:t> </a:t>
            </a:r>
            <a:r>
              <a:rPr lang="en-MY" dirty="0" err="1"/>
              <a:t>akur</a:t>
            </a:r>
            <a:r>
              <a:rPr lang="en-MY" dirty="0"/>
              <a:t> yang </a:t>
            </a:r>
            <a:r>
              <a:rPr lang="en-MY" dirty="0" err="1"/>
              <a:t>manusia</a:t>
            </a:r>
            <a:r>
              <a:rPr lang="en-MY" dirty="0"/>
              <a:t> </a:t>
            </a:r>
            <a:r>
              <a:rPr lang="en-MY" dirty="0" err="1"/>
              <a:t>mempunyai</a:t>
            </a:r>
            <a:r>
              <a:rPr lang="en-MY" dirty="0"/>
              <a:t> </a:t>
            </a:r>
            <a:r>
              <a:rPr lang="en-MY" dirty="0" err="1"/>
              <a:t>kedudukan</a:t>
            </a:r>
            <a:r>
              <a:rPr lang="en-MY" dirty="0"/>
              <a:t> (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kewarasan</a:t>
            </a:r>
            <a:r>
              <a:rPr lang="en-MY" dirty="0" smtClean="0"/>
              <a:t>), </a:t>
            </a:r>
            <a:r>
              <a:rPr lang="en-MY" dirty="0" err="1"/>
              <a:t>teratas</a:t>
            </a:r>
            <a:r>
              <a:rPr lang="en-MY" dirty="0"/>
              <a:t> (</a:t>
            </a:r>
            <a:r>
              <a:rPr lang="en-MY" dirty="0" err="1"/>
              <a:t>berbanding</a:t>
            </a:r>
            <a:r>
              <a:rPr lang="en-MY" dirty="0"/>
              <a:t> </a:t>
            </a:r>
            <a:r>
              <a:rPr lang="en-MY" dirty="0" err="1"/>
              <a:t>haiwan</a:t>
            </a:r>
            <a:r>
              <a:rPr lang="en-MY" dirty="0"/>
              <a:t>, </a:t>
            </a:r>
            <a:r>
              <a:rPr lang="en-MY" dirty="0" err="1"/>
              <a:t>tumbuh-tumbuhan</a:t>
            </a:r>
            <a:r>
              <a:rPr lang="en-MY" dirty="0"/>
              <a:t>, </a:t>
            </a:r>
            <a:r>
              <a:rPr lang="en-MY" dirty="0" err="1"/>
              <a:t>sumber</a:t>
            </a:r>
            <a:r>
              <a:rPr lang="en-MY" dirty="0"/>
              <a:t> </a:t>
            </a:r>
            <a:r>
              <a:rPr lang="en-MY" dirty="0" err="1"/>
              <a:t>semula</a:t>
            </a:r>
            <a:r>
              <a:rPr lang="en-MY" dirty="0"/>
              <a:t> </a:t>
            </a:r>
            <a:r>
              <a:rPr lang="en-MY" dirty="0" err="1"/>
              <a:t>jadi</a:t>
            </a:r>
            <a:r>
              <a:rPr lang="en-MY" dirty="0"/>
              <a:t> </a:t>
            </a:r>
            <a:r>
              <a:rPr lang="en-MY" dirty="0" err="1"/>
              <a:t>dsb</a:t>
            </a:r>
            <a:r>
              <a:rPr lang="en-MY" dirty="0" smtClean="0"/>
              <a:t>.).</a:t>
            </a:r>
          </a:p>
          <a:p>
            <a:r>
              <a:rPr lang="en-MY" dirty="0" smtClean="0"/>
              <a:t> </a:t>
            </a:r>
            <a:r>
              <a:rPr lang="en-MY" dirty="0" err="1"/>
              <a:t>Sebab</a:t>
            </a:r>
            <a:r>
              <a:rPr lang="en-MY" dirty="0"/>
              <a:t> </a:t>
            </a:r>
            <a:r>
              <a:rPr lang="en-MY" dirty="0" err="1"/>
              <a:t>itulah</a:t>
            </a:r>
            <a:r>
              <a:rPr lang="en-MY" dirty="0"/>
              <a:t> </a:t>
            </a:r>
            <a:r>
              <a:rPr lang="en-MY" dirty="0" err="1"/>
              <a:t>tanpa</a:t>
            </a:r>
            <a:r>
              <a:rPr lang="en-MY" dirty="0"/>
              <a:t> </a:t>
            </a:r>
            <a:r>
              <a:rPr lang="en-MY" dirty="0" err="1"/>
              <a:t>teragak-agak</a:t>
            </a:r>
            <a:r>
              <a:rPr lang="en-MY" dirty="0"/>
              <a:t> </a:t>
            </a:r>
            <a:r>
              <a:rPr lang="en-MY" dirty="0" err="1"/>
              <a:t>lagi</a:t>
            </a:r>
            <a:r>
              <a:rPr lang="en-MY" dirty="0"/>
              <a:t> </a:t>
            </a:r>
            <a:r>
              <a:rPr lang="en-MY" dirty="0" err="1"/>
              <a:t>bumi</a:t>
            </a:r>
            <a:r>
              <a:rPr lang="en-MY" dirty="0"/>
              <a:t> </a:t>
            </a:r>
            <a:r>
              <a:rPr lang="en-MY" dirty="0" err="1"/>
              <a:t>tidak</a:t>
            </a:r>
            <a:r>
              <a:rPr lang="en-MY" dirty="0"/>
              <a:t> </a:t>
            </a:r>
            <a:r>
              <a:rPr lang="en-MY" dirty="0" err="1"/>
              <a:t>henti-henti</a:t>
            </a:r>
            <a:r>
              <a:rPr lang="en-MY" dirty="0"/>
              <a:t> </a:t>
            </a:r>
            <a:r>
              <a:rPr lang="en-MY" dirty="0" err="1" smtClean="0"/>
              <a:t>diterokai</a:t>
            </a:r>
            <a:r>
              <a:rPr lang="en-MY" dirty="0" smtClean="0"/>
              <a:t>, </a:t>
            </a:r>
            <a:r>
              <a:rPr lang="en-MY" dirty="0" err="1"/>
              <a:t>bahkan</a:t>
            </a:r>
            <a:r>
              <a:rPr lang="en-MY" dirty="0"/>
              <a:t> </a:t>
            </a:r>
            <a:r>
              <a:rPr lang="en-MY" dirty="0" err="1"/>
              <a:t>diperlakukan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begitu</a:t>
            </a:r>
            <a:r>
              <a:rPr lang="en-MY" dirty="0"/>
              <a:t> </a:t>
            </a:r>
            <a:r>
              <a:rPr lang="en-MY" dirty="0" err="1"/>
              <a:t>angkuh</a:t>
            </a:r>
            <a:r>
              <a:rPr lang="en-MY" dirty="0"/>
              <a:t> </a:t>
            </a:r>
            <a:r>
              <a:rPr lang="en-MY" dirty="0" err="1"/>
              <a:t>sekali</a:t>
            </a:r>
            <a:r>
              <a:rPr lang="en-MY" dirty="0"/>
              <a:t> </a:t>
            </a:r>
            <a:r>
              <a:rPr lang="en-MY" dirty="0" err="1"/>
              <a:t>untuk</a:t>
            </a:r>
            <a:r>
              <a:rPr lang="en-MY" dirty="0"/>
              <a:t> </a:t>
            </a:r>
            <a:r>
              <a:rPr lang="en-MY" dirty="0" err="1" smtClean="0"/>
              <a:t>mengaut</a:t>
            </a:r>
            <a:r>
              <a:rPr lang="en-MY" dirty="0" smtClean="0"/>
              <a:t> </a:t>
            </a:r>
            <a:r>
              <a:rPr lang="en-MY" dirty="0" err="1"/>
              <a:t>sebanyak</a:t>
            </a:r>
            <a:r>
              <a:rPr lang="en-MY" dirty="0"/>
              <a:t> </a:t>
            </a:r>
            <a:r>
              <a:rPr lang="en-MY" dirty="0" err="1"/>
              <a:t>boleh</a:t>
            </a:r>
            <a:r>
              <a:rPr lang="en-MY" dirty="0"/>
              <a:t> “</a:t>
            </a:r>
            <a:r>
              <a:rPr lang="en-MY" dirty="0" err="1"/>
              <a:t>manfaat</a:t>
            </a:r>
            <a:r>
              <a:rPr lang="en-MY" dirty="0"/>
              <a:t>” </a:t>
            </a:r>
            <a:r>
              <a:rPr lang="en-MY" dirty="0" err="1"/>
              <a:t>peribadi</a:t>
            </a:r>
            <a:r>
              <a:rPr lang="en-MY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200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83327"/>
            <a:ext cx="8596668" cy="4358035"/>
          </a:xfrm>
        </p:spPr>
        <p:txBody>
          <a:bodyPr/>
          <a:lstStyle/>
          <a:p>
            <a:r>
              <a:rPr lang="en-MY" sz="2000" dirty="0"/>
              <a:t>Dari </a:t>
            </a:r>
            <a:r>
              <a:rPr lang="en-MY" sz="2000" dirty="0" err="1"/>
              <a:t>segi</a:t>
            </a:r>
            <a:r>
              <a:rPr lang="en-MY" sz="2000" dirty="0"/>
              <a:t> </a:t>
            </a:r>
            <a:r>
              <a:rPr lang="en-MY" sz="2000" dirty="0" err="1"/>
              <a:t>ini</a:t>
            </a:r>
            <a:r>
              <a:rPr lang="en-MY" sz="2000" dirty="0"/>
              <a:t>, </a:t>
            </a:r>
            <a:r>
              <a:rPr lang="en-MY" sz="2000" dirty="0" smtClean="0"/>
              <a:t>“</a:t>
            </a:r>
            <a:r>
              <a:rPr lang="en-MY" sz="2000" dirty="0" err="1"/>
              <a:t>antroposentrisme</a:t>
            </a:r>
            <a:r>
              <a:rPr lang="en-MY" sz="2000" dirty="0"/>
              <a:t>” </a:t>
            </a:r>
            <a:r>
              <a:rPr lang="en-MY" sz="2000" dirty="0" err="1" smtClean="0"/>
              <a:t>lebih</a:t>
            </a:r>
            <a:r>
              <a:rPr lang="en-MY" sz="2000" dirty="0" smtClean="0"/>
              <a:t> </a:t>
            </a:r>
            <a:r>
              <a:rPr lang="en-MY" sz="2000" dirty="0" err="1"/>
              <a:t>jelas</a:t>
            </a:r>
            <a:r>
              <a:rPr lang="en-MY" sz="2000" dirty="0"/>
              <a:t> </a:t>
            </a:r>
            <a:r>
              <a:rPr lang="en-MY" sz="2000" dirty="0" err="1"/>
              <a:t>menjurus</a:t>
            </a:r>
            <a:r>
              <a:rPr lang="en-MY" sz="2000" dirty="0"/>
              <a:t> </a:t>
            </a:r>
            <a:r>
              <a:rPr lang="en-MY" sz="2000" dirty="0" err="1"/>
              <a:t>kepada</a:t>
            </a:r>
            <a:r>
              <a:rPr lang="en-MY" sz="2000" dirty="0"/>
              <a:t> </a:t>
            </a:r>
            <a:r>
              <a:rPr lang="en-MY" sz="2000" dirty="0" err="1"/>
              <a:t>sasaran</a:t>
            </a:r>
            <a:r>
              <a:rPr lang="en-MY" sz="2000" dirty="0"/>
              <a:t> </a:t>
            </a:r>
            <a:r>
              <a:rPr lang="en-MY" sz="2000" dirty="0" err="1" smtClean="0"/>
              <a:t>ekonomi</a:t>
            </a:r>
            <a:r>
              <a:rPr lang="en-MY" sz="2000" dirty="0" smtClean="0"/>
              <a:t> yang </a:t>
            </a:r>
            <a:r>
              <a:rPr lang="en-MY" sz="2000" dirty="0" err="1" smtClean="0"/>
              <a:t>menekankan</a:t>
            </a:r>
            <a:r>
              <a:rPr lang="en-MY" sz="2000" dirty="0" smtClean="0"/>
              <a:t> </a:t>
            </a:r>
            <a:r>
              <a:rPr lang="en-MY" sz="2000" dirty="0" err="1" smtClean="0"/>
              <a:t>keuntungan</a:t>
            </a:r>
            <a:r>
              <a:rPr lang="en-MY" sz="2000" dirty="0" smtClean="0"/>
              <a:t> </a:t>
            </a:r>
            <a:r>
              <a:rPr lang="en-MY" sz="2000" dirty="0" err="1"/>
              <a:t>jangka</a:t>
            </a:r>
            <a:r>
              <a:rPr lang="en-MY" sz="2000" dirty="0"/>
              <a:t> </a:t>
            </a:r>
            <a:r>
              <a:rPr lang="en-MY" sz="2000" dirty="0" err="1"/>
              <a:t>pendek</a:t>
            </a:r>
            <a:r>
              <a:rPr lang="en-MY" sz="2000" dirty="0"/>
              <a:t> </a:t>
            </a:r>
            <a:r>
              <a:rPr lang="en-MY" sz="2000" dirty="0" err="1"/>
              <a:t>dan</a:t>
            </a:r>
            <a:r>
              <a:rPr lang="en-MY" sz="2000" dirty="0"/>
              <a:t> </a:t>
            </a:r>
            <a:r>
              <a:rPr lang="en-MY" sz="2000" dirty="0" err="1" smtClean="0"/>
              <a:t>jangka</a:t>
            </a:r>
            <a:r>
              <a:rPr lang="en-MY" sz="2000" dirty="0" smtClean="0"/>
              <a:t> </a:t>
            </a:r>
            <a:r>
              <a:rPr lang="en-MY" sz="2000" dirty="0" err="1" smtClean="0"/>
              <a:t>panjang</a:t>
            </a:r>
            <a:r>
              <a:rPr lang="en-MY" sz="2000" dirty="0" smtClean="0"/>
              <a:t>, </a:t>
            </a:r>
            <a:r>
              <a:rPr lang="en-MY" sz="2000" dirty="0" err="1"/>
              <a:t>mementingkan</a:t>
            </a:r>
            <a:r>
              <a:rPr lang="en-MY" sz="2000" dirty="0"/>
              <a:t> </a:t>
            </a:r>
            <a:r>
              <a:rPr lang="en-MY" sz="2000" dirty="0" err="1"/>
              <a:t>diri</a:t>
            </a:r>
            <a:r>
              <a:rPr lang="en-MY" sz="2000" dirty="0"/>
              <a:t> </a:t>
            </a:r>
            <a:r>
              <a:rPr lang="en-MY" sz="2000" dirty="0" err="1"/>
              <a:t>sendiri</a:t>
            </a:r>
            <a:r>
              <a:rPr lang="en-MY" sz="2000" dirty="0"/>
              <a:t> </a:t>
            </a:r>
            <a:r>
              <a:rPr lang="en-MY" sz="2000" dirty="0" err="1"/>
              <a:t>dahulu</a:t>
            </a:r>
            <a:r>
              <a:rPr lang="en-MY" sz="2000" dirty="0"/>
              <a:t> </a:t>
            </a:r>
            <a:r>
              <a:rPr lang="en-MY" sz="2000" dirty="0" err="1"/>
              <a:t>berbanding</a:t>
            </a:r>
            <a:r>
              <a:rPr lang="en-MY" sz="2000" dirty="0"/>
              <a:t> </a:t>
            </a:r>
            <a:r>
              <a:rPr lang="en-MY" sz="2000" dirty="0" err="1"/>
              <a:t>kebajikan</a:t>
            </a:r>
            <a:r>
              <a:rPr lang="en-MY" sz="2000" dirty="0"/>
              <a:t> </a:t>
            </a:r>
            <a:r>
              <a:rPr lang="en-MY" sz="2000" dirty="0" err="1"/>
              <a:t>kelompok</a:t>
            </a:r>
            <a:r>
              <a:rPr lang="en-MY" sz="2000" dirty="0"/>
              <a:t>, </a:t>
            </a:r>
            <a:r>
              <a:rPr lang="en-MY" sz="2000" dirty="0" err="1"/>
              <a:t>apa</a:t>
            </a:r>
            <a:r>
              <a:rPr lang="en-MY" sz="2000" dirty="0"/>
              <a:t> </a:t>
            </a:r>
            <a:r>
              <a:rPr lang="en-MY" sz="2000" dirty="0" err="1"/>
              <a:t>lagi</a:t>
            </a:r>
            <a:r>
              <a:rPr lang="en-MY" sz="2000" dirty="0"/>
              <a:t> </a:t>
            </a:r>
            <a:r>
              <a:rPr lang="en-MY" sz="2000" dirty="0" err="1"/>
              <a:t>kemanusiaan</a:t>
            </a:r>
            <a:r>
              <a:rPr lang="en-MY" sz="2000" dirty="0"/>
              <a:t> </a:t>
            </a:r>
            <a:r>
              <a:rPr lang="en-MY" sz="2000" dirty="0" err="1"/>
              <a:t>sejagat</a:t>
            </a:r>
            <a:r>
              <a:rPr lang="en-MY" sz="2000" dirty="0"/>
              <a:t>. </a:t>
            </a:r>
            <a:endParaRPr lang="en-MY" sz="2000" dirty="0" smtClean="0"/>
          </a:p>
          <a:p>
            <a:r>
              <a:rPr lang="en-MY" sz="2000" dirty="0" err="1" smtClean="0"/>
              <a:t>Secara</a:t>
            </a:r>
            <a:r>
              <a:rPr lang="en-MY" sz="2000" dirty="0" smtClean="0"/>
              <a:t> </a:t>
            </a:r>
            <a:r>
              <a:rPr lang="en-MY" sz="2000" dirty="0" err="1"/>
              <a:t>ringkas</a:t>
            </a:r>
            <a:r>
              <a:rPr lang="en-MY" sz="2000" dirty="0"/>
              <a:t> </a:t>
            </a:r>
            <a:r>
              <a:rPr lang="en-MY" sz="2000" dirty="0" err="1" smtClean="0"/>
              <a:t>ini</a:t>
            </a:r>
            <a:r>
              <a:rPr lang="en-MY" sz="2000" dirty="0" smtClean="0"/>
              <a:t> </a:t>
            </a:r>
            <a:r>
              <a:rPr lang="en-MY" sz="2000" dirty="0" err="1" smtClean="0"/>
              <a:t>dizahirkan</a:t>
            </a:r>
            <a:r>
              <a:rPr lang="en-MY" sz="2000" dirty="0" smtClean="0"/>
              <a:t> </a:t>
            </a:r>
            <a:r>
              <a:rPr lang="en-MY" sz="2000" dirty="0" err="1"/>
              <a:t>oleh</a:t>
            </a:r>
            <a:r>
              <a:rPr lang="en-MY" sz="2000" dirty="0"/>
              <a:t> era </a:t>
            </a:r>
            <a:r>
              <a:rPr lang="en-MY" sz="2000" dirty="0" err="1"/>
              <a:t>perindustrian</a:t>
            </a:r>
            <a:r>
              <a:rPr lang="en-MY" sz="2000" dirty="0"/>
              <a:t> </a:t>
            </a:r>
            <a:r>
              <a:rPr lang="en-MY" sz="2000" dirty="0" err="1"/>
              <a:t>sejak</a:t>
            </a:r>
            <a:r>
              <a:rPr lang="en-MY" sz="2000" dirty="0"/>
              <a:t> </a:t>
            </a:r>
            <a:r>
              <a:rPr lang="en-MY" sz="2000" dirty="0" err="1"/>
              <a:t>revolusi</a:t>
            </a:r>
            <a:r>
              <a:rPr lang="en-MY" sz="2000" dirty="0"/>
              <a:t> </a:t>
            </a:r>
            <a:r>
              <a:rPr lang="en-MY" sz="2000" dirty="0" err="1"/>
              <a:t>pertama</a:t>
            </a:r>
            <a:r>
              <a:rPr lang="en-MY" sz="2000" dirty="0"/>
              <a:t> </a:t>
            </a:r>
            <a:r>
              <a:rPr lang="en-MY" sz="2000" dirty="0" err="1" smtClean="0"/>
              <a:t>lagi</a:t>
            </a:r>
            <a:r>
              <a:rPr lang="en-MY" sz="2000" dirty="0" smtClean="0"/>
              <a:t> </a:t>
            </a:r>
            <a:r>
              <a:rPr lang="en-MY" sz="2000" dirty="0" err="1"/>
              <a:t>dan</a:t>
            </a:r>
            <a:r>
              <a:rPr lang="en-MY" sz="2000" dirty="0"/>
              <a:t> </a:t>
            </a:r>
            <a:r>
              <a:rPr lang="en-MY" sz="2000" dirty="0" err="1"/>
              <a:t>terus</a:t>
            </a:r>
            <a:r>
              <a:rPr lang="en-MY" sz="2000" dirty="0"/>
              <a:t> </a:t>
            </a:r>
            <a:r>
              <a:rPr lang="en-MY" sz="2000" dirty="0" err="1"/>
              <a:t>menebal</a:t>
            </a:r>
            <a:r>
              <a:rPr lang="en-MY" sz="2000" dirty="0"/>
              <a:t> </a:t>
            </a:r>
            <a:r>
              <a:rPr lang="en-MY" sz="2000" dirty="0" err="1"/>
              <a:t>pada</a:t>
            </a:r>
            <a:r>
              <a:rPr lang="en-MY" sz="2000" dirty="0"/>
              <a:t> </a:t>
            </a:r>
            <a:r>
              <a:rPr lang="en-MY" sz="2000" dirty="0" err="1"/>
              <a:t>awal</a:t>
            </a:r>
            <a:r>
              <a:rPr lang="en-MY" sz="2000" dirty="0"/>
              <a:t> 1990-an </a:t>
            </a:r>
            <a:r>
              <a:rPr lang="en-MY" sz="2000" dirty="0" err="1"/>
              <a:t>apabila</a:t>
            </a:r>
            <a:r>
              <a:rPr lang="en-MY" sz="2000" dirty="0"/>
              <a:t> </a:t>
            </a:r>
            <a:r>
              <a:rPr lang="en-MY" sz="2000" dirty="0" err="1"/>
              <a:t>kefahaman</a:t>
            </a:r>
            <a:r>
              <a:rPr lang="en-MY" sz="2000" dirty="0"/>
              <a:t> neoliberal </a:t>
            </a:r>
            <a:r>
              <a:rPr lang="en-MY" sz="2000" dirty="0" err="1"/>
              <a:t>serta</a:t>
            </a:r>
            <a:r>
              <a:rPr lang="en-MY" sz="2000" dirty="0"/>
              <a:t> modal </a:t>
            </a:r>
            <a:r>
              <a:rPr lang="en-MY" sz="2000" dirty="0" err="1"/>
              <a:t>insan</a:t>
            </a:r>
            <a:r>
              <a:rPr lang="en-MY" sz="2000" dirty="0"/>
              <a:t> </a:t>
            </a:r>
            <a:r>
              <a:rPr lang="en-MY" sz="2000" dirty="0" err="1"/>
              <a:t>mula</a:t>
            </a:r>
            <a:r>
              <a:rPr lang="en-MY" sz="2000" dirty="0"/>
              <a:t> </a:t>
            </a:r>
            <a:r>
              <a:rPr lang="en-MY" sz="2000" dirty="0" err="1"/>
              <a:t>bertapak</a:t>
            </a:r>
            <a:r>
              <a:rPr lang="en-MY" sz="2000" dirty="0"/>
              <a:t> </a:t>
            </a:r>
            <a:r>
              <a:rPr lang="en-MY" sz="2000" dirty="0" err="1"/>
              <a:t>memperkukuhkan</a:t>
            </a:r>
            <a:r>
              <a:rPr lang="en-MY" sz="2000" dirty="0"/>
              <a:t> </a:t>
            </a:r>
            <a:r>
              <a:rPr lang="en-MY" sz="2000" dirty="0" err="1"/>
              <a:t>lagi</a:t>
            </a:r>
            <a:r>
              <a:rPr lang="en-MY" sz="2000" dirty="0"/>
              <a:t> </a:t>
            </a:r>
            <a:r>
              <a:rPr lang="en-MY" sz="2000" dirty="0" err="1"/>
              <a:t>pengaruhnya</a:t>
            </a:r>
            <a:r>
              <a:rPr lang="en-MY" sz="2000" dirty="0"/>
              <a:t> </a:t>
            </a:r>
            <a:r>
              <a:rPr lang="en-MY" sz="2000" dirty="0" err="1"/>
              <a:t>sehinggalah</a:t>
            </a:r>
            <a:r>
              <a:rPr lang="en-MY" sz="2000" dirty="0"/>
              <a:t> </a:t>
            </a:r>
            <a:r>
              <a:rPr lang="en-MY" sz="2000" dirty="0" err="1"/>
              <a:t>dewasa</a:t>
            </a:r>
            <a:r>
              <a:rPr lang="en-MY" sz="2000" dirty="0"/>
              <a:t> </a:t>
            </a:r>
            <a:r>
              <a:rPr lang="en-MY" sz="2000" dirty="0" err="1"/>
              <a:t>ini</a:t>
            </a:r>
            <a:r>
              <a:rPr lang="en-MY" sz="2000" dirty="0" smtClean="0"/>
              <a:t>.</a:t>
            </a:r>
            <a:endParaRPr lang="en-MY" sz="2000" dirty="0">
              <a:solidFill>
                <a:srgbClr val="565656"/>
              </a:solidFill>
              <a:latin typeface="Roboto"/>
            </a:endParaRPr>
          </a:p>
          <a:p>
            <a:r>
              <a:rPr lang="en-MY" sz="2000" dirty="0" smtClean="0">
                <a:solidFill>
                  <a:schemeClr val="tx1"/>
                </a:solidFill>
                <a:latin typeface="Roboto"/>
              </a:rPr>
              <a:t>Modal </a:t>
            </a:r>
            <a:r>
              <a:rPr lang="en-MY" sz="2000" dirty="0" err="1" smtClean="0">
                <a:solidFill>
                  <a:schemeClr val="tx1"/>
                </a:solidFill>
                <a:latin typeface="Roboto"/>
              </a:rPr>
              <a:t>Insan</a:t>
            </a:r>
            <a:r>
              <a:rPr lang="en-MY" sz="2000" dirty="0" smtClean="0">
                <a:solidFill>
                  <a:schemeClr val="tx1"/>
                </a:solidFill>
                <a:latin typeface="Roboto"/>
              </a:rPr>
              <a:t> </a:t>
            </a:r>
            <a:r>
              <a:rPr lang="en-MY" sz="2000" dirty="0" err="1" smtClean="0">
                <a:solidFill>
                  <a:schemeClr val="tx1"/>
                </a:solidFill>
                <a:latin typeface="Roboto"/>
              </a:rPr>
              <a:t>ini</a:t>
            </a:r>
            <a:r>
              <a:rPr lang="en-MY" sz="2000" dirty="0" smtClean="0">
                <a:solidFill>
                  <a:schemeClr val="tx1"/>
                </a:solidFill>
                <a:latin typeface="Roboto"/>
              </a:rPr>
              <a:t> </a:t>
            </a:r>
            <a:r>
              <a:rPr lang="en-MY" sz="2000" dirty="0" err="1" smtClean="0">
                <a:solidFill>
                  <a:schemeClr val="tx1"/>
                </a:solidFill>
                <a:latin typeface="Roboto"/>
              </a:rPr>
              <a:t>kemudiannya</a:t>
            </a:r>
            <a:r>
              <a:rPr lang="en-MY" sz="2000" dirty="0" smtClean="0">
                <a:solidFill>
                  <a:schemeClr val="tx1"/>
                </a:solidFill>
                <a:latin typeface="Roboto"/>
              </a:rPr>
              <a:t> </a:t>
            </a:r>
            <a:r>
              <a:rPr lang="en-MY" sz="2000" dirty="0" err="1" smtClean="0">
                <a:solidFill>
                  <a:schemeClr val="tx1"/>
                </a:solidFill>
                <a:latin typeface="Roboto"/>
              </a:rPr>
              <a:t>membawa</a:t>
            </a:r>
            <a:r>
              <a:rPr lang="en-MY" sz="2000" dirty="0" smtClean="0">
                <a:solidFill>
                  <a:schemeClr val="tx1"/>
                </a:solidFill>
                <a:latin typeface="Roboto"/>
              </a:rPr>
              <a:t> </a:t>
            </a:r>
            <a:r>
              <a:rPr lang="en-MY" sz="2000" dirty="0" err="1" smtClean="0">
                <a:solidFill>
                  <a:schemeClr val="tx1"/>
                </a:solidFill>
                <a:latin typeface="Roboto"/>
              </a:rPr>
              <a:t>kepada</a:t>
            </a:r>
            <a:r>
              <a:rPr lang="en-MY" sz="2000" dirty="0" smtClean="0">
                <a:solidFill>
                  <a:schemeClr val="tx1"/>
                </a:solidFill>
                <a:latin typeface="Roboto"/>
              </a:rPr>
              <a:t> </a:t>
            </a:r>
            <a:r>
              <a:rPr lang="en-MY" sz="2000" dirty="0" err="1" smtClean="0">
                <a:solidFill>
                  <a:schemeClr val="tx1"/>
                </a:solidFill>
                <a:latin typeface="Roboto"/>
              </a:rPr>
              <a:t>pengenalan</a:t>
            </a:r>
            <a:r>
              <a:rPr lang="en-MY" sz="2000" dirty="0" smtClean="0">
                <a:solidFill>
                  <a:schemeClr val="tx1"/>
                </a:solidFill>
                <a:latin typeface="Roboto"/>
              </a:rPr>
              <a:t> </a:t>
            </a:r>
            <a:r>
              <a:rPr lang="en-MY" sz="2000" dirty="0" err="1" smtClean="0">
                <a:solidFill>
                  <a:srgbClr val="FF00FF"/>
                </a:solidFill>
                <a:latin typeface="Roboto"/>
              </a:rPr>
              <a:t>pembangunan</a:t>
            </a:r>
            <a:r>
              <a:rPr lang="en-MY" sz="2000" dirty="0" smtClean="0">
                <a:solidFill>
                  <a:srgbClr val="FF00FF"/>
                </a:solidFill>
                <a:latin typeface="Roboto"/>
              </a:rPr>
              <a:t> </a:t>
            </a:r>
            <a:r>
              <a:rPr lang="en-MY" sz="2000" dirty="0" err="1" smtClean="0">
                <a:solidFill>
                  <a:srgbClr val="FF00FF"/>
                </a:solidFill>
                <a:latin typeface="Roboto"/>
              </a:rPr>
              <a:t>lestari</a:t>
            </a:r>
            <a:r>
              <a:rPr lang="en-MY" sz="2000" dirty="0" smtClean="0">
                <a:solidFill>
                  <a:srgbClr val="FF00FF"/>
                </a:solidFill>
                <a:latin typeface="Roboto"/>
              </a:rPr>
              <a:t> </a:t>
            </a:r>
            <a:r>
              <a:rPr lang="en-MY" dirty="0" smtClean="0">
                <a:solidFill>
                  <a:srgbClr val="FF00FF"/>
                </a:solidFill>
                <a:latin typeface="Roboto"/>
              </a:rPr>
              <a:t>- </a:t>
            </a:r>
            <a:r>
              <a:rPr lang="en-MY" dirty="0" err="1" smtClean="0">
                <a:solidFill>
                  <a:srgbClr val="FF00FF"/>
                </a:solidFill>
                <a:latin typeface="Roboto"/>
              </a:rPr>
              <a:t>pembangunan</a:t>
            </a:r>
            <a:r>
              <a:rPr lang="en-MY" dirty="0" smtClean="0">
                <a:solidFill>
                  <a:srgbClr val="FF00FF"/>
                </a:solidFill>
                <a:latin typeface="Roboto"/>
              </a:rPr>
              <a:t> yang </a:t>
            </a:r>
            <a:r>
              <a:rPr lang="en-MY" dirty="0" err="1" smtClean="0">
                <a:solidFill>
                  <a:srgbClr val="FF00FF"/>
                </a:solidFill>
                <a:latin typeface="Roboto"/>
              </a:rPr>
              <a:t>memenuhi</a:t>
            </a:r>
            <a:r>
              <a:rPr lang="en-MY" dirty="0" smtClean="0">
                <a:solidFill>
                  <a:srgbClr val="FF00FF"/>
                </a:solidFill>
                <a:latin typeface="Roboto"/>
              </a:rPr>
              <a:t> </a:t>
            </a:r>
            <a:r>
              <a:rPr lang="en-MY" dirty="0" err="1" smtClean="0">
                <a:solidFill>
                  <a:srgbClr val="FF00FF"/>
                </a:solidFill>
                <a:latin typeface="Roboto"/>
              </a:rPr>
              <a:t>keperluan</a:t>
            </a:r>
            <a:r>
              <a:rPr lang="en-MY" dirty="0" smtClean="0">
                <a:solidFill>
                  <a:srgbClr val="FF00FF"/>
                </a:solidFill>
                <a:latin typeface="Roboto"/>
              </a:rPr>
              <a:t> </a:t>
            </a:r>
            <a:r>
              <a:rPr lang="en-MY" dirty="0" err="1" smtClean="0">
                <a:solidFill>
                  <a:srgbClr val="FF00FF"/>
                </a:solidFill>
                <a:latin typeface="Roboto"/>
              </a:rPr>
              <a:t>semasa</a:t>
            </a:r>
            <a:r>
              <a:rPr lang="en-MY" dirty="0" smtClean="0">
                <a:solidFill>
                  <a:srgbClr val="FF00FF"/>
                </a:solidFill>
                <a:latin typeface="Roboto"/>
              </a:rPr>
              <a:t> </a:t>
            </a:r>
            <a:r>
              <a:rPr lang="en-MY" dirty="0" err="1" smtClean="0">
                <a:solidFill>
                  <a:srgbClr val="FF00FF"/>
                </a:solidFill>
                <a:latin typeface="Roboto"/>
              </a:rPr>
              <a:t>tanpa</a:t>
            </a:r>
            <a:r>
              <a:rPr lang="en-MY" dirty="0" smtClean="0">
                <a:solidFill>
                  <a:srgbClr val="FF00FF"/>
                </a:solidFill>
                <a:latin typeface="Roboto"/>
              </a:rPr>
              <a:t> </a:t>
            </a:r>
            <a:r>
              <a:rPr lang="en-MY" dirty="0" err="1" smtClean="0">
                <a:solidFill>
                  <a:srgbClr val="FF00FF"/>
                </a:solidFill>
                <a:latin typeface="Roboto"/>
              </a:rPr>
              <a:t>menjejaskan</a:t>
            </a:r>
            <a:r>
              <a:rPr lang="en-MY" dirty="0" smtClean="0">
                <a:solidFill>
                  <a:srgbClr val="FF00FF"/>
                </a:solidFill>
                <a:latin typeface="Roboto"/>
              </a:rPr>
              <a:t> </a:t>
            </a:r>
            <a:r>
              <a:rPr lang="en-MY" dirty="0" err="1" smtClean="0">
                <a:solidFill>
                  <a:srgbClr val="FF00FF"/>
                </a:solidFill>
                <a:latin typeface="Roboto"/>
              </a:rPr>
              <a:t>keperluan</a:t>
            </a:r>
            <a:r>
              <a:rPr lang="en-MY" dirty="0" smtClean="0">
                <a:solidFill>
                  <a:srgbClr val="FF00FF"/>
                </a:solidFill>
                <a:latin typeface="Roboto"/>
              </a:rPr>
              <a:t> </a:t>
            </a:r>
            <a:r>
              <a:rPr lang="en-MY" dirty="0" err="1" smtClean="0">
                <a:solidFill>
                  <a:srgbClr val="FF00FF"/>
                </a:solidFill>
                <a:latin typeface="Roboto"/>
              </a:rPr>
              <a:t>generasi</a:t>
            </a:r>
            <a:r>
              <a:rPr lang="en-MY" dirty="0" smtClean="0">
                <a:solidFill>
                  <a:srgbClr val="FF00FF"/>
                </a:solidFill>
                <a:latin typeface="Roboto"/>
              </a:rPr>
              <a:t> </a:t>
            </a:r>
            <a:r>
              <a:rPr lang="en-MY" dirty="0" err="1" smtClean="0">
                <a:solidFill>
                  <a:srgbClr val="FF00FF"/>
                </a:solidFill>
                <a:latin typeface="Roboto"/>
              </a:rPr>
              <a:t>akan</a:t>
            </a:r>
            <a:r>
              <a:rPr lang="en-MY" dirty="0" smtClean="0">
                <a:solidFill>
                  <a:srgbClr val="FF00FF"/>
                </a:solidFill>
                <a:latin typeface="Roboto"/>
              </a:rPr>
              <a:t> </a:t>
            </a:r>
            <a:r>
              <a:rPr lang="en-MY" dirty="0" err="1" smtClean="0">
                <a:solidFill>
                  <a:srgbClr val="FF00FF"/>
                </a:solidFill>
                <a:latin typeface="Roboto"/>
              </a:rPr>
              <a:t>datang</a:t>
            </a:r>
            <a:r>
              <a:rPr lang="en-MY" dirty="0" smtClean="0">
                <a:solidFill>
                  <a:srgbClr val="FF00FF"/>
                </a:solidFill>
                <a:latin typeface="Roboto"/>
              </a:rPr>
              <a:t>. </a:t>
            </a:r>
            <a:endParaRPr lang="en-MY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19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127"/>
          </a:xfrm>
        </p:spPr>
        <p:txBody>
          <a:bodyPr>
            <a:normAutofit fontScale="90000"/>
          </a:bodyPr>
          <a:lstStyle/>
          <a:p>
            <a:r>
              <a:rPr lang="en-MY" dirty="0">
                <a:solidFill>
                  <a:schemeClr val="tx1"/>
                </a:solidFill>
              </a:rPr>
              <a:t>3</a:t>
            </a:r>
            <a:r>
              <a:rPr lang="en-MY" dirty="0" smtClean="0">
                <a:solidFill>
                  <a:schemeClr val="tx1"/>
                </a:solidFill>
              </a:rPr>
              <a:t>. </a:t>
            </a:r>
            <a:r>
              <a:rPr lang="en-MY" dirty="0" err="1">
                <a:solidFill>
                  <a:schemeClr val="tx1"/>
                </a:solidFill>
              </a:rPr>
              <a:t>Egoisme</a:t>
            </a:r>
            <a:r>
              <a:rPr lang="en-MY" dirty="0">
                <a:solidFill>
                  <a:schemeClr val="tx1"/>
                </a:solidFill>
              </a:rPr>
              <a:t/>
            </a:r>
            <a:br>
              <a:rPr lang="en-MY" dirty="0">
                <a:solidFill>
                  <a:schemeClr val="tx1"/>
                </a:solidFill>
              </a:rPr>
            </a:b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0983"/>
            <a:ext cx="8596668" cy="442038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Egoisme</a:t>
            </a:r>
            <a:r>
              <a:rPr lang="en-US" sz="2400" dirty="0" smtClean="0"/>
              <a:t> </a:t>
            </a:r>
            <a:r>
              <a:rPr lang="en-US" sz="2400" dirty="0" err="1"/>
              <a:t>bermaksud</a:t>
            </a:r>
            <a:r>
              <a:rPr lang="en-US" sz="2400" dirty="0"/>
              <a:t> </a:t>
            </a:r>
            <a:r>
              <a:rPr lang="en-US" sz="2400" dirty="0" err="1"/>
              <a:t>bahawa</a:t>
            </a:r>
            <a:r>
              <a:rPr lang="en-US" sz="2400" dirty="0"/>
              <a:t> </a:t>
            </a:r>
            <a:r>
              <a:rPr lang="en-US" sz="2400" dirty="0" err="1"/>
              <a:t>sesuatu</a:t>
            </a:r>
            <a:r>
              <a:rPr lang="en-US" sz="2400" dirty="0"/>
              <a:t> </a:t>
            </a:r>
            <a:r>
              <a:rPr lang="en-US" sz="2400" dirty="0" err="1"/>
              <a:t>tindakan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betul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melihat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kesan</a:t>
            </a:r>
            <a:r>
              <a:rPr lang="en-US" sz="2400" dirty="0"/>
              <a:t> </a:t>
            </a:r>
            <a:r>
              <a:rPr lang="en-US" sz="2400" dirty="0" err="1"/>
              <a:t>tindakan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individu</a:t>
            </a:r>
            <a:r>
              <a:rPr lang="en-US" sz="2400" dirty="0"/>
              <a:t>. </a:t>
            </a:r>
            <a:r>
              <a:rPr lang="en-US" sz="2400" dirty="0" err="1"/>
              <a:t>lndividu</a:t>
            </a:r>
            <a:r>
              <a:rPr lang="en-US" sz="2400" dirty="0"/>
              <a:t> yang </a:t>
            </a:r>
            <a:r>
              <a:rPr lang="en-US" sz="2400" dirty="0" err="1"/>
              <a:t>berpegang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falsafah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percaya</a:t>
            </a:r>
            <a:r>
              <a:rPr lang="en-US" sz="2400" dirty="0"/>
              <a:t> </a:t>
            </a:r>
            <a:r>
              <a:rPr lang="en-US" sz="2400" dirty="0" err="1"/>
              <a:t>bahawa</a:t>
            </a:r>
            <a:r>
              <a:rPr lang="en-US" sz="2400" dirty="0"/>
              <a:t> </a:t>
            </a:r>
            <a:r>
              <a:rPr lang="en-US" sz="2400" dirty="0" err="1"/>
              <a:t>mereka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mengambil</a:t>
            </a:r>
            <a:r>
              <a:rPr lang="en-US" sz="2400" dirty="0"/>
              <a:t> </a:t>
            </a:r>
            <a:r>
              <a:rPr lang="en-US" sz="2400" dirty="0" err="1"/>
              <a:t>keputusan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memaksimumkan</a:t>
            </a:r>
            <a:r>
              <a:rPr lang="en-US" sz="2400" dirty="0"/>
              <a:t> </a:t>
            </a:r>
            <a:r>
              <a:rPr lang="en-US" sz="2400" dirty="0" err="1"/>
              <a:t>faedah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diri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err="1" smtClean="0"/>
              <a:t>Terma</a:t>
            </a:r>
            <a:r>
              <a:rPr lang="en-US" sz="2400" dirty="0" smtClean="0"/>
              <a:t> </a:t>
            </a:r>
            <a:r>
              <a:rPr lang="en-US" sz="2400" dirty="0"/>
              <a:t>“</a:t>
            </a:r>
            <a:r>
              <a:rPr lang="en-US" sz="2400" dirty="0" err="1"/>
              <a:t>egoisme</a:t>
            </a:r>
            <a:r>
              <a:rPr lang="en-US" sz="2400" dirty="0"/>
              <a:t>” </a:t>
            </a:r>
            <a:r>
              <a:rPr lang="en-US" sz="2400" dirty="0" err="1"/>
              <a:t>berasal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perkataan</a:t>
            </a:r>
            <a:r>
              <a:rPr lang="en-US" sz="2400" dirty="0"/>
              <a:t> </a:t>
            </a:r>
            <a:r>
              <a:rPr lang="en-US" sz="2400" dirty="0" err="1" smtClean="0"/>
              <a:t>latin</a:t>
            </a:r>
            <a:r>
              <a:rPr lang="en-US" sz="2400" dirty="0" smtClean="0"/>
              <a:t> “ego</a:t>
            </a:r>
            <a:r>
              <a:rPr lang="en-US" sz="2400" dirty="0"/>
              <a:t>”,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perkataan</a:t>
            </a:r>
            <a:r>
              <a:rPr lang="en-US" sz="2400" dirty="0" smtClean="0"/>
              <a:t> “</a:t>
            </a:r>
            <a:r>
              <a:rPr lang="en-US" sz="2400" dirty="0" err="1" smtClean="0"/>
              <a:t>aku</a:t>
            </a:r>
            <a:r>
              <a:rPr lang="en-US" sz="2400" dirty="0"/>
              <a:t>” </a:t>
            </a:r>
            <a:r>
              <a:rPr lang="en-US" sz="2400" dirty="0" err="1"/>
              <a:t>dalam</a:t>
            </a:r>
            <a:r>
              <a:rPr lang="en-US" sz="2400" dirty="0"/>
              <a:t> Bahasa Malaysia. </a:t>
            </a:r>
            <a:r>
              <a:rPr lang="en-US" sz="2400" dirty="0" err="1"/>
              <a:t>Egoisme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dibezakan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egotisme</a:t>
            </a:r>
            <a:r>
              <a:rPr lang="en-US" sz="2400" dirty="0"/>
              <a:t> yang </a:t>
            </a:r>
            <a:r>
              <a:rPr lang="en-US" sz="2400" dirty="0" err="1"/>
              <a:t>bermaksud</a:t>
            </a:r>
            <a:r>
              <a:rPr lang="en-US" sz="2400" dirty="0"/>
              <a:t> </a:t>
            </a: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berlebihan</a:t>
            </a:r>
            <a:r>
              <a:rPr lang="en-US" sz="2400" dirty="0"/>
              <a:t> </a:t>
            </a:r>
            <a:r>
              <a:rPr lang="en-US" sz="2400" dirty="0" err="1"/>
              <a:t>psikologi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kepentingan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aktiviti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. </a:t>
            </a:r>
            <a:r>
              <a:rPr lang="en-US" sz="2400" dirty="0" err="1"/>
              <a:t>Teori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bersifat</a:t>
            </a:r>
            <a:r>
              <a:rPr lang="en-US" sz="2400" dirty="0"/>
              <a:t> </a:t>
            </a:r>
            <a:r>
              <a:rPr lang="en-US" sz="2400" dirty="0" err="1"/>
              <a:t>individualistik</a:t>
            </a:r>
            <a:r>
              <a:rPr lang="en-US" sz="2400" dirty="0"/>
              <a:t>.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1534319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0045"/>
          </a:xfrm>
        </p:spPr>
        <p:txBody>
          <a:bodyPr>
            <a:normAutofit fontScale="90000"/>
          </a:bodyPr>
          <a:lstStyle/>
          <a:p>
            <a:r>
              <a:rPr lang="en-MY" dirty="0" err="1">
                <a:solidFill>
                  <a:schemeClr val="tx1"/>
                </a:solidFill>
              </a:rPr>
              <a:t>Definisi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dan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Konsep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Teori</a:t>
            </a:r>
            <a:r>
              <a:rPr lang="en-MY" dirty="0">
                <a:solidFill>
                  <a:schemeClr val="tx1"/>
                </a:solidFill>
              </a:rPr>
              <a:t> </a:t>
            </a:r>
            <a:r>
              <a:rPr lang="en-MY" dirty="0" err="1">
                <a:solidFill>
                  <a:schemeClr val="tx1"/>
                </a:solidFill>
              </a:rPr>
              <a:t>Egoisme</a:t>
            </a:r>
            <a:r>
              <a:rPr lang="en-MY" dirty="0">
                <a:solidFill>
                  <a:schemeClr val="tx1"/>
                </a:solidFill>
              </a:rPr>
              <a:t/>
            </a:r>
            <a:br>
              <a:rPr lang="en-MY" dirty="0">
                <a:solidFill>
                  <a:schemeClr val="tx1"/>
                </a:solidFill>
              </a:rPr>
            </a:b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19645"/>
            <a:ext cx="8596668" cy="4721717"/>
          </a:xfrm>
        </p:spPr>
        <p:txBody>
          <a:bodyPr/>
          <a:lstStyle/>
          <a:p>
            <a:r>
              <a:rPr lang="en-MY" dirty="0" err="1"/>
              <a:t>Teori</a:t>
            </a:r>
            <a:r>
              <a:rPr lang="en-MY" dirty="0"/>
              <a:t> </a:t>
            </a:r>
            <a:r>
              <a:rPr lang="en-MY" dirty="0" err="1"/>
              <a:t>egoisme</a:t>
            </a:r>
            <a:r>
              <a:rPr lang="en-MY" dirty="0"/>
              <a:t> </a:t>
            </a:r>
            <a:r>
              <a:rPr lang="en-MY" dirty="0" err="1" smtClean="0"/>
              <a:t>berkonsep</a:t>
            </a:r>
            <a:r>
              <a:rPr lang="en-MY" dirty="0" smtClean="0"/>
              <a:t> </a:t>
            </a:r>
            <a:r>
              <a:rPr lang="en-MY" dirty="0" err="1"/>
              <a:t>bahawa</a:t>
            </a:r>
            <a:r>
              <a:rPr lang="en-MY" dirty="0"/>
              <a:t> </a:t>
            </a:r>
            <a:r>
              <a:rPr lang="en-MY" dirty="0" err="1"/>
              <a:t>semua</a:t>
            </a:r>
            <a:r>
              <a:rPr lang="en-MY" dirty="0"/>
              <a:t> </a:t>
            </a:r>
            <a:r>
              <a:rPr lang="en-MY" dirty="0" err="1"/>
              <a:t>manusia</a:t>
            </a:r>
            <a:r>
              <a:rPr lang="en-MY" dirty="0"/>
              <a:t> </a:t>
            </a:r>
            <a:r>
              <a:rPr lang="en-MY" dirty="0" err="1"/>
              <a:t>sentiasa</a:t>
            </a:r>
            <a:r>
              <a:rPr lang="en-MY" dirty="0"/>
              <a:t> </a:t>
            </a:r>
            <a:r>
              <a:rPr lang="en-MY" dirty="0" err="1"/>
              <a:t>mengambil</a:t>
            </a:r>
            <a:r>
              <a:rPr lang="en-MY" dirty="0"/>
              <a:t> </a:t>
            </a:r>
            <a:r>
              <a:rPr lang="en-MY" dirty="0" err="1"/>
              <a:t>tindakan</a:t>
            </a:r>
            <a:r>
              <a:rPr lang="en-MY" dirty="0"/>
              <a:t> demi </a:t>
            </a:r>
            <a:r>
              <a:rPr lang="en-MY" dirty="0" err="1"/>
              <a:t>kepentingan</a:t>
            </a:r>
            <a:r>
              <a:rPr lang="en-MY" dirty="0"/>
              <a:t> </a:t>
            </a:r>
            <a:r>
              <a:rPr lang="en-MY" dirty="0" err="1"/>
              <a:t>diri</a:t>
            </a:r>
            <a:r>
              <a:rPr lang="en-MY" dirty="0"/>
              <a:t> </a:t>
            </a:r>
            <a:r>
              <a:rPr lang="en-MY" dirty="0" err="1"/>
              <a:t>sahaja</a:t>
            </a:r>
            <a:r>
              <a:rPr lang="en-MY" dirty="0"/>
              <a:t>. </a:t>
            </a:r>
            <a:r>
              <a:rPr lang="en-MY" dirty="0" err="1"/>
              <a:t>Teori</a:t>
            </a:r>
            <a:r>
              <a:rPr lang="en-MY" dirty="0"/>
              <a:t> </a:t>
            </a:r>
            <a:r>
              <a:rPr lang="en-MY" dirty="0" err="1"/>
              <a:t>ini</a:t>
            </a:r>
            <a:r>
              <a:rPr lang="en-MY" dirty="0"/>
              <a:t> </a:t>
            </a:r>
            <a:r>
              <a:rPr lang="en-MY" dirty="0" err="1"/>
              <a:t>adalah</a:t>
            </a:r>
            <a:r>
              <a:rPr lang="en-MY" dirty="0"/>
              <a:t> </a:t>
            </a:r>
            <a:r>
              <a:rPr lang="en-MY" dirty="0" err="1"/>
              <a:t>bertentangan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tindakan</a:t>
            </a:r>
            <a:r>
              <a:rPr lang="en-MY" dirty="0"/>
              <a:t> </a:t>
            </a:r>
            <a:r>
              <a:rPr lang="en-MY" dirty="0" err="1"/>
              <a:t>bersifat</a:t>
            </a:r>
            <a:r>
              <a:rPr lang="en-MY" dirty="0"/>
              <a:t> </a:t>
            </a:r>
            <a:r>
              <a:rPr lang="en-MY" dirty="0" err="1"/>
              <a:t>altrutisme</a:t>
            </a:r>
            <a:r>
              <a:rPr lang="en-MY" dirty="0"/>
              <a:t> yang </a:t>
            </a:r>
            <a:r>
              <a:rPr lang="en-MY" dirty="0" err="1"/>
              <a:t>lebih</a:t>
            </a:r>
            <a:r>
              <a:rPr lang="en-MY" dirty="0"/>
              <a:t> </a:t>
            </a:r>
            <a:r>
              <a:rPr lang="en-MY" dirty="0" err="1"/>
              <a:t>mengutamakan</a:t>
            </a:r>
            <a:r>
              <a:rPr lang="en-MY" dirty="0"/>
              <a:t> </a:t>
            </a:r>
            <a:r>
              <a:rPr lang="en-MY" dirty="0" err="1"/>
              <a:t>kepentingan</a:t>
            </a:r>
            <a:r>
              <a:rPr lang="en-MY" dirty="0"/>
              <a:t> orang lain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mengorbankan</a:t>
            </a:r>
            <a:r>
              <a:rPr lang="en-MY" dirty="0"/>
              <a:t> </a:t>
            </a:r>
            <a:r>
              <a:rPr lang="en-MY" dirty="0" err="1"/>
              <a:t>diri</a:t>
            </a:r>
            <a:r>
              <a:rPr lang="en-MY" dirty="0"/>
              <a:t> </a:t>
            </a:r>
            <a:r>
              <a:rPr lang="en-MY" dirty="0" err="1"/>
              <a:t>sendiri</a:t>
            </a:r>
            <a:r>
              <a:rPr lang="en-MY" dirty="0"/>
              <a:t>. </a:t>
            </a:r>
            <a:r>
              <a:rPr lang="en-MY" dirty="0" err="1"/>
              <a:t>Menurut</a:t>
            </a:r>
            <a:r>
              <a:rPr lang="en-MY" dirty="0"/>
              <a:t> </a:t>
            </a:r>
            <a:r>
              <a:rPr lang="en-MY" dirty="0" err="1"/>
              <a:t>teori</a:t>
            </a:r>
            <a:r>
              <a:rPr lang="en-MY" dirty="0"/>
              <a:t> </a:t>
            </a:r>
            <a:r>
              <a:rPr lang="en-MY" dirty="0" err="1"/>
              <a:t>ini</a:t>
            </a:r>
            <a:r>
              <a:rPr lang="en-MY" dirty="0"/>
              <a:t>, </a:t>
            </a:r>
            <a:r>
              <a:rPr lang="en-MY" dirty="0" err="1"/>
              <a:t>semua</a:t>
            </a:r>
            <a:r>
              <a:rPr lang="en-MY" dirty="0"/>
              <a:t> </a:t>
            </a:r>
            <a:r>
              <a:rPr lang="en-MY" dirty="0" err="1"/>
              <a:t>tindakan</a:t>
            </a:r>
            <a:r>
              <a:rPr lang="en-MY" dirty="0"/>
              <a:t> </a:t>
            </a:r>
            <a:r>
              <a:rPr lang="en-MY" dirty="0" smtClean="0"/>
              <a:t>yang  </a:t>
            </a:r>
            <a:r>
              <a:rPr lang="en-MY" dirty="0" err="1"/>
              <a:t>kita</a:t>
            </a:r>
            <a:r>
              <a:rPr lang="en-MY" dirty="0"/>
              <a:t> </a:t>
            </a:r>
            <a:r>
              <a:rPr lang="en-MY" dirty="0" err="1" smtClean="0"/>
              <a:t>ambil</a:t>
            </a:r>
            <a:r>
              <a:rPr lang="en-MY" dirty="0" smtClean="0"/>
              <a:t> </a:t>
            </a:r>
            <a:r>
              <a:rPr lang="en-MY" dirty="0" err="1"/>
              <a:t>haruslah</a:t>
            </a:r>
            <a:r>
              <a:rPr lang="en-MY" dirty="0"/>
              <a:t> </a:t>
            </a:r>
            <a:r>
              <a:rPr lang="en-MY" dirty="0" err="1"/>
              <a:t>membawa</a:t>
            </a:r>
            <a:r>
              <a:rPr lang="en-MY" dirty="0"/>
              <a:t> </a:t>
            </a:r>
            <a:r>
              <a:rPr lang="en-MY" dirty="0" err="1"/>
              <a:t>faedah</a:t>
            </a:r>
            <a:r>
              <a:rPr lang="en-MY" dirty="0"/>
              <a:t> </a:t>
            </a:r>
            <a:r>
              <a:rPr lang="en-MY" dirty="0" err="1"/>
              <a:t>kepada</a:t>
            </a:r>
            <a:r>
              <a:rPr lang="en-MY" dirty="0"/>
              <a:t> </a:t>
            </a:r>
            <a:r>
              <a:rPr lang="en-MY" dirty="0" err="1"/>
              <a:t>diri</a:t>
            </a:r>
            <a:r>
              <a:rPr lang="en-MY" dirty="0"/>
              <a:t> </a:t>
            </a:r>
            <a:r>
              <a:rPr lang="en-MY" dirty="0" err="1"/>
              <a:t>sendiri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mengelakkan</a:t>
            </a:r>
            <a:r>
              <a:rPr lang="en-MY" dirty="0"/>
              <a:t> yang </a:t>
            </a:r>
            <a:r>
              <a:rPr lang="en-MY" dirty="0" err="1"/>
              <a:t>akan</a:t>
            </a:r>
            <a:r>
              <a:rPr lang="en-MY" dirty="0"/>
              <a:t> </a:t>
            </a:r>
            <a:r>
              <a:rPr lang="en-MY" dirty="0" err="1"/>
              <a:t>merugikan</a:t>
            </a:r>
            <a:r>
              <a:rPr lang="en-MY" dirty="0"/>
              <a:t> </a:t>
            </a:r>
            <a:r>
              <a:rPr lang="en-MY" dirty="0" err="1"/>
              <a:t>diri</a:t>
            </a:r>
            <a:r>
              <a:rPr lang="en-MY" dirty="0"/>
              <a:t>  </a:t>
            </a:r>
            <a:r>
              <a:rPr lang="en-MY" dirty="0" err="1"/>
              <a:t>sendiri</a:t>
            </a:r>
            <a:r>
              <a:rPr lang="en-MY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560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 smtClean="0"/>
              <a:t>Hasil</a:t>
            </a:r>
            <a:r>
              <a:rPr lang="en-MY" dirty="0" smtClean="0"/>
              <a:t> </a:t>
            </a:r>
            <a:r>
              <a:rPr lang="en-MY" dirty="0" err="1" smtClean="0"/>
              <a:t>Pembelajaran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0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8482"/>
          </a:xfrm>
        </p:spPr>
        <p:txBody>
          <a:bodyPr/>
          <a:lstStyle/>
          <a:p>
            <a:r>
              <a:rPr lang="en-MY" dirty="0" err="1" smtClean="0">
                <a:solidFill>
                  <a:schemeClr val="tx1"/>
                </a:solidFill>
              </a:rPr>
              <a:t>Contoh</a:t>
            </a:r>
            <a:r>
              <a:rPr lang="en-MY" dirty="0" smtClean="0">
                <a:solidFill>
                  <a:schemeClr val="tx1"/>
                </a:solidFill>
              </a:rPr>
              <a:t> </a:t>
            </a:r>
            <a:r>
              <a:rPr lang="en-MY" dirty="0" err="1" smtClean="0">
                <a:solidFill>
                  <a:schemeClr val="tx1"/>
                </a:solidFill>
              </a:rPr>
              <a:t>Tindakan</a:t>
            </a:r>
            <a:r>
              <a:rPr lang="en-MY" dirty="0" smtClean="0">
                <a:solidFill>
                  <a:schemeClr val="tx1"/>
                </a:solidFill>
              </a:rPr>
              <a:t> </a:t>
            </a:r>
            <a:r>
              <a:rPr lang="en-MY" dirty="0" err="1" smtClean="0">
                <a:solidFill>
                  <a:schemeClr val="tx1"/>
                </a:solidFill>
              </a:rPr>
              <a:t>Egoisme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2773"/>
            <a:ext cx="8596668" cy="4638589"/>
          </a:xfrm>
        </p:spPr>
        <p:txBody>
          <a:bodyPr>
            <a:normAutofit lnSpcReduction="10000"/>
          </a:bodyPr>
          <a:lstStyle/>
          <a:p>
            <a:r>
              <a:rPr lang="en-MY" sz="2400" dirty="0" smtClean="0"/>
              <a:t>1. </a:t>
            </a:r>
            <a:r>
              <a:rPr lang="en-US" sz="2400" dirty="0" err="1"/>
              <a:t>Seseorang</a:t>
            </a:r>
            <a:r>
              <a:rPr lang="en-US" sz="2400" dirty="0"/>
              <a:t> </a:t>
            </a:r>
            <a:r>
              <a:rPr lang="en-US" sz="2400" dirty="0" err="1"/>
              <a:t>memilih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membelanjakan</a:t>
            </a:r>
            <a:r>
              <a:rPr lang="en-US" sz="2400" dirty="0"/>
              <a:t> </a:t>
            </a:r>
            <a:r>
              <a:rPr lang="en-US" sz="2400" dirty="0" err="1"/>
              <a:t>sejumlah</a:t>
            </a:r>
            <a:r>
              <a:rPr lang="en-US" sz="2400" dirty="0"/>
              <a:t> </a:t>
            </a:r>
            <a:r>
              <a:rPr lang="en-US" sz="2400" dirty="0" err="1"/>
              <a:t>wangnya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diri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 </a:t>
            </a:r>
            <a:r>
              <a:rPr lang="en-US" sz="2400" dirty="0" err="1"/>
              <a:t>daripada</a:t>
            </a:r>
            <a:r>
              <a:rPr lang="en-US" sz="2400" dirty="0"/>
              <a:t> </a:t>
            </a:r>
            <a:r>
              <a:rPr lang="en-US" sz="2400" dirty="0" err="1"/>
              <a:t>menderma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tabung</a:t>
            </a:r>
            <a:r>
              <a:rPr lang="en-US" sz="2400" dirty="0"/>
              <a:t> </a:t>
            </a:r>
            <a:r>
              <a:rPr lang="en-US" sz="2400" dirty="0" err="1" smtClean="0"/>
              <a:t>kebajikan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2.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/>
              <a:t>situasi</a:t>
            </a:r>
            <a:r>
              <a:rPr lang="en-US" sz="2400" dirty="0"/>
              <a:t> </a:t>
            </a:r>
            <a:r>
              <a:rPr lang="en-US" sz="2400" dirty="0" err="1"/>
              <a:t>kebakaran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memilih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menyelamatkan</a:t>
            </a:r>
            <a:r>
              <a:rPr lang="en-US" sz="2400" dirty="0"/>
              <a:t> </a:t>
            </a:r>
            <a:r>
              <a:rPr lang="en-US" sz="2400" dirty="0" err="1"/>
              <a:t>mangsa</a:t>
            </a:r>
            <a:r>
              <a:rPr lang="en-US" sz="2400" dirty="0"/>
              <a:t> </a:t>
            </a:r>
            <a:r>
              <a:rPr lang="en-US" sz="2400" dirty="0" err="1"/>
              <a:t>kebakaran</a:t>
            </a:r>
            <a:r>
              <a:rPr lang="en-US" sz="2400" dirty="0"/>
              <a:t> </a:t>
            </a:r>
            <a:r>
              <a:rPr lang="en-US" sz="2400" dirty="0" err="1"/>
              <a:t>kerana</a:t>
            </a:r>
            <a:r>
              <a:rPr lang="en-US" sz="2400" dirty="0"/>
              <a:t> </a:t>
            </a:r>
            <a:r>
              <a:rPr lang="en-US" sz="2400" dirty="0" err="1"/>
              <a:t>dikhuatiri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membahayakan</a:t>
            </a:r>
            <a:r>
              <a:rPr lang="en-US" sz="2400" dirty="0"/>
              <a:t> </a:t>
            </a:r>
            <a:r>
              <a:rPr lang="en-US" sz="2400" dirty="0" err="1"/>
              <a:t>nyawa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3. Kita </a:t>
            </a:r>
            <a:r>
              <a:rPr lang="en-US" sz="2400" dirty="0" err="1"/>
              <a:t>memilih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menolong</a:t>
            </a:r>
            <a:r>
              <a:rPr lang="en-US" sz="2400" dirty="0"/>
              <a:t> orang </a:t>
            </a:r>
            <a:r>
              <a:rPr lang="en-US" sz="2400" dirty="0" err="1"/>
              <a:t>buta</a:t>
            </a:r>
            <a:r>
              <a:rPr lang="en-US" sz="2400" dirty="0"/>
              <a:t> </a:t>
            </a:r>
            <a:r>
              <a:rPr lang="en-US" sz="2400" dirty="0" err="1"/>
              <a:t>melintas</a:t>
            </a:r>
            <a:r>
              <a:rPr lang="en-US" sz="2400" dirty="0"/>
              <a:t> </a:t>
            </a:r>
            <a:r>
              <a:rPr lang="en-US" sz="2400" dirty="0" err="1"/>
              <a:t>jalan</a:t>
            </a:r>
            <a:r>
              <a:rPr lang="en-US" sz="2400" dirty="0"/>
              <a:t> </a:t>
            </a:r>
            <a:r>
              <a:rPr lang="en-US" sz="2400" dirty="0" err="1"/>
              <a:t>kerana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tempat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yang </a:t>
            </a:r>
            <a:r>
              <a:rPr lang="en-US" sz="2400" dirty="0" err="1"/>
              <a:t>ditetapkan</a:t>
            </a:r>
            <a:r>
              <a:rPr lang="en-US" sz="2400" dirty="0"/>
              <a:t>.</a:t>
            </a:r>
            <a:br>
              <a:rPr lang="en-US" sz="2400" dirty="0"/>
            </a:b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1947001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3564"/>
          </a:xfrm>
        </p:spPr>
        <p:txBody>
          <a:bodyPr>
            <a:noAutofit/>
          </a:bodyPr>
          <a:lstStyle/>
          <a:p>
            <a:r>
              <a:rPr lang="en-MY" sz="2800" dirty="0" err="1" smtClean="0">
                <a:solidFill>
                  <a:schemeClr val="tx1"/>
                </a:solidFill>
              </a:rPr>
              <a:t>Tiga</a:t>
            </a:r>
            <a:r>
              <a:rPr lang="en-MY" sz="2800" dirty="0" smtClean="0">
                <a:solidFill>
                  <a:schemeClr val="tx1"/>
                </a:solidFill>
              </a:rPr>
              <a:t> </a:t>
            </a:r>
            <a:r>
              <a:rPr lang="en-MY" sz="2800" dirty="0" err="1" smtClean="0">
                <a:solidFill>
                  <a:schemeClr val="tx1"/>
                </a:solidFill>
              </a:rPr>
              <a:t>katogori</a:t>
            </a:r>
            <a:r>
              <a:rPr lang="en-MY" sz="2800" dirty="0" smtClean="0">
                <a:solidFill>
                  <a:schemeClr val="tx1"/>
                </a:solidFill>
              </a:rPr>
              <a:t> </a:t>
            </a:r>
            <a:r>
              <a:rPr lang="en-MY" sz="2800" dirty="0" err="1" smtClean="0">
                <a:solidFill>
                  <a:schemeClr val="tx1"/>
                </a:solidFill>
              </a:rPr>
              <a:t>memahami</a:t>
            </a:r>
            <a:r>
              <a:rPr lang="en-MY" sz="2800" dirty="0" smtClean="0">
                <a:solidFill>
                  <a:schemeClr val="tx1"/>
                </a:solidFill>
              </a:rPr>
              <a:t> </a:t>
            </a:r>
            <a:r>
              <a:rPr lang="en-MY" sz="2800" dirty="0" err="1" smtClean="0">
                <a:solidFill>
                  <a:schemeClr val="tx1"/>
                </a:solidFill>
              </a:rPr>
              <a:t>konsep</a:t>
            </a:r>
            <a:r>
              <a:rPr lang="en-MY" sz="2800" dirty="0" smtClean="0">
                <a:solidFill>
                  <a:schemeClr val="tx1"/>
                </a:solidFill>
              </a:rPr>
              <a:t> </a:t>
            </a:r>
            <a:r>
              <a:rPr lang="en-MY" sz="2800" dirty="0" err="1" smtClean="0">
                <a:solidFill>
                  <a:schemeClr val="tx1"/>
                </a:solidFill>
              </a:rPr>
              <a:t>teori</a:t>
            </a:r>
            <a:r>
              <a:rPr lang="en-MY" sz="2800" dirty="0" smtClean="0">
                <a:solidFill>
                  <a:schemeClr val="tx1"/>
                </a:solidFill>
              </a:rPr>
              <a:t> </a:t>
            </a:r>
            <a:r>
              <a:rPr lang="en-MY" sz="2800" dirty="0" err="1" smtClean="0">
                <a:solidFill>
                  <a:schemeClr val="tx1"/>
                </a:solidFill>
              </a:rPr>
              <a:t>egoisme</a:t>
            </a:r>
            <a:endParaRPr lang="en-MY" sz="2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909" y="25249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Y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77334" y="1319645"/>
            <a:ext cx="8596668" cy="4721717"/>
          </a:xfrm>
        </p:spPr>
        <p:txBody>
          <a:bodyPr/>
          <a:lstStyle/>
          <a:p>
            <a:endParaRPr lang="en-MY" dirty="0" smtClean="0"/>
          </a:p>
          <a:p>
            <a:endParaRPr lang="en-MY" dirty="0"/>
          </a:p>
          <a:p>
            <a:r>
              <a:rPr lang="en-MY" sz="2800" dirty="0" err="1" smtClean="0"/>
              <a:t>i</a:t>
            </a:r>
            <a:r>
              <a:rPr lang="en-MY" sz="2800" dirty="0" smtClean="0"/>
              <a:t>. </a:t>
            </a:r>
            <a:r>
              <a:rPr lang="en-MY" sz="2800" dirty="0" err="1" smtClean="0"/>
              <a:t>Egoisme</a:t>
            </a:r>
            <a:r>
              <a:rPr lang="en-MY" sz="2800" dirty="0" smtClean="0"/>
              <a:t> </a:t>
            </a:r>
            <a:r>
              <a:rPr lang="en-MY" sz="2800" dirty="0" err="1"/>
              <a:t>psikologi</a:t>
            </a:r>
            <a:r>
              <a:rPr lang="en-MY" sz="2800" dirty="0"/>
              <a:t> (</a:t>
            </a:r>
            <a:r>
              <a:rPr lang="en-MY" sz="2800" i="1" dirty="0"/>
              <a:t>psychological egoism</a:t>
            </a:r>
            <a:r>
              <a:rPr lang="en-MY" sz="2800" dirty="0" smtClean="0"/>
              <a:t>)</a:t>
            </a:r>
          </a:p>
          <a:p>
            <a:r>
              <a:rPr lang="en-MY" sz="2800" dirty="0" smtClean="0"/>
              <a:t>ii. </a:t>
            </a:r>
            <a:r>
              <a:rPr lang="en-MY" sz="2800" dirty="0" err="1" smtClean="0"/>
              <a:t>Egoisme</a:t>
            </a:r>
            <a:r>
              <a:rPr lang="en-MY" sz="2800" dirty="0" smtClean="0"/>
              <a:t> </a:t>
            </a:r>
            <a:r>
              <a:rPr lang="en-MY" sz="2800" dirty="0" err="1"/>
              <a:t>etika</a:t>
            </a:r>
            <a:r>
              <a:rPr lang="en-MY" sz="2800" dirty="0"/>
              <a:t> (</a:t>
            </a:r>
            <a:r>
              <a:rPr lang="en-MY" sz="2800" i="1" dirty="0"/>
              <a:t>ethical egoism</a:t>
            </a:r>
            <a:r>
              <a:rPr lang="en-MY" sz="2800" dirty="0" smtClean="0"/>
              <a:t>)</a:t>
            </a:r>
          </a:p>
          <a:p>
            <a:r>
              <a:rPr lang="en-MY" sz="2800" dirty="0" smtClean="0"/>
              <a:t>iii. </a:t>
            </a:r>
            <a:r>
              <a:rPr lang="en-MY" sz="2800" dirty="0" err="1" smtClean="0"/>
              <a:t>Egoisme</a:t>
            </a:r>
            <a:r>
              <a:rPr lang="en-MY" sz="2800" dirty="0" smtClean="0"/>
              <a:t> </a:t>
            </a:r>
            <a:r>
              <a:rPr lang="en-MY" sz="2800" dirty="0" err="1"/>
              <a:t>rasional</a:t>
            </a:r>
            <a:r>
              <a:rPr lang="en-MY" sz="2800" dirty="0"/>
              <a:t> (</a:t>
            </a:r>
            <a:r>
              <a:rPr lang="en-MY" sz="2800" i="1" dirty="0"/>
              <a:t>rational egoism</a:t>
            </a:r>
            <a:r>
              <a:rPr lang="en-MY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9159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6136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ts val="1000"/>
              </a:spcBef>
            </a:pPr>
            <a:r>
              <a:rPr lang="en-MY" sz="1800" dirty="0" err="1" smtClean="0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  <a:t>i</a:t>
            </a:r>
            <a:r>
              <a:rPr lang="en-MY" sz="2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  <a:t>. </a:t>
            </a:r>
            <a:r>
              <a:rPr lang="en-MY" sz="2200" dirty="0" err="1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  <a:t>E</a:t>
            </a:r>
            <a:r>
              <a:rPr lang="en-MY" sz="2200" dirty="0" err="1" smtClean="0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  <a:t>goisme</a:t>
            </a:r>
            <a:r>
              <a:rPr lang="en-MY" sz="2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  <a:t> </a:t>
            </a:r>
            <a:r>
              <a:rPr lang="en-MY" sz="2200" dirty="0" err="1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  <a:t>psikologi</a:t>
            </a:r>
            <a:r>
              <a:rPr lang="en-MY" sz="2200" dirty="0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  <a:t> (</a:t>
            </a:r>
            <a:r>
              <a:rPr lang="en-MY" sz="2200" i="1" dirty="0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  <a:t>psychological egoism</a:t>
            </a:r>
            <a:r>
              <a:rPr lang="en-MY" sz="2200" dirty="0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  <a:t>)</a:t>
            </a:r>
            <a:br>
              <a:rPr lang="en-MY" sz="2200" dirty="0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</a:br>
            <a:endParaRPr lang="en-MY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15737"/>
            <a:ext cx="8596668" cy="482562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err="1" smtClean="0"/>
              <a:t>Egoisme</a:t>
            </a:r>
            <a:r>
              <a:rPr lang="en-US" dirty="0" smtClean="0"/>
              <a:t> </a:t>
            </a:r>
            <a:r>
              <a:rPr lang="en-US" dirty="0" err="1"/>
              <a:t>psikologi</a:t>
            </a:r>
            <a:r>
              <a:rPr lang="en-US" dirty="0"/>
              <a:t> (</a:t>
            </a:r>
            <a:r>
              <a:rPr lang="en-US" i="1" dirty="0"/>
              <a:t>psychological egoism</a:t>
            </a:r>
            <a:r>
              <a:rPr lang="en-US" dirty="0">
                <a:solidFill>
                  <a:srgbClr val="0099FF"/>
                </a:solidFill>
              </a:rPr>
              <a:t>) </a:t>
            </a:r>
            <a:r>
              <a:rPr lang="en-US" dirty="0" err="1">
                <a:solidFill>
                  <a:srgbClr val="0099FF"/>
                </a:solidFill>
              </a:rPr>
              <a:t>berpendapat</a:t>
            </a:r>
            <a:r>
              <a:rPr lang="en-US" dirty="0">
                <a:solidFill>
                  <a:srgbClr val="0099FF"/>
                </a:solidFill>
              </a:rPr>
              <a:t> </a:t>
            </a:r>
            <a:r>
              <a:rPr lang="en-US" dirty="0" err="1">
                <a:solidFill>
                  <a:srgbClr val="0099FF"/>
                </a:solidFill>
              </a:rPr>
              <a:t>bahawa</a:t>
            </a:r>
            <a:r>
              <a:rPr lang="en-US" dirty="0">
                <a:solidFill>
                  <a:srgbClr val="0099FF"/>
                </a:solidFill>
              </a:rPr>
              <a:t> </a:t>
            </a:r>
            <a:r>
              <a:rPr lang="en-US" dirty="0" err="1">
                <a:solidFill>
                  <a:srgbClr val="0099FF"/>
                </a:solidFill>
              </a:rPr>
              <a:t>hanya</a:t>
            </a:r>
            <a:r>
              <a:rPr lang="en-US" dirty="0">
                <a:solidFill>
                  <a:srgbClr val="0099FF"/>
                </a:solidFill>
              </a:rPr>
              <a:t> </a:t>
            </a:r>
            <a:r>
              <a:rPr lang="en-US" dirty="0" err="1">
                <a:solidFill>
                  <a:srgbClr val="0099FF"/>
                </a:solidFill>
              </a:rPr>
              <a:t>kepentingan</a:t>
            </a:r>
            <a:r>
              <a:rPr lang="en-US" dirty="0">
                <a:solidFill>
                  <a:srgbClr val="0099FF"/>
                </a:solidFill>
              </a:rPr>
              <a:t> </a:t>
            </a:r>
            <a:r>
              <a:rPr lang="en-US" dirty="0" err="1" smtClean="0">
                <a:solidFill>
                  <a:srgbClr val="0099FF"/>
                </a:solidFill>
              </a:rPr>
              <a:t>berpusat</a:t>
            </a:r>
            <a:r>
              <a:rPr lang="en-US" dirty="0" smtClean="0">
                <a:solidFill>
                  <a:srgbClr val="0099FF"/>
                </a:solidFill>
              </a:rPr>
              <a:t> </a:t>
            </a:r>
            <a:r>
              <a:rPr lang="en-US" dirty="0" err="1">
                <a:solidFill>
                  <a:srgbClr val="0099FF"/>
                </a:solidFill>
              </a:rPr>
              <a:t>diri</a:t>
            </a:r>
            <a:r>
              <a:rPr lang="en-US" dirty="0">
                <a:solidFill>
                  <a:srgbClr val="0099FF"/>
                </a:solidFill>
              </a:rPr>
              <a:t> (</a:t>
            </a:r>
            <a:r>
              <a:rPr lang="en-US" i="1" dirty="0">
                <a:solidFill>
                  <a:srgbClr val="0099FF"/>
                </a:solidFill>
              </a:rPr>
              <a:t>self-service</a:t>
            </a:r>
            <a:r>
              <a:rPr lang="en-US" dirty="0">
                <a:solidFill>
                  <a:srgbClr val="0099FF"/>
                </a:solidFill>
              </a:rPr>
              <a:t>) yang </a:t>
            </a:r>
            <a:r>
              <a:rPr lang="en-US" dirty="0" err="1">
                <a:solidFill>
                  <a:srgbClr val="0099FF"/>
                </a:solidFill>
              </a:rPr>
              <a:t>dapat</a:t>
            </a:r>
            <a:r>
              <a:rPr lang="en-US" dirty="0">
                <a:solidFill>
                  <a:srgbClr val="0099FF"/>
                </a:solidFill>
              </a:rPr>
              <a:t> </a:t>
            </a:r>
            <a:r>
              <a:rPr lang="en-US" dirty="0" err="1">
                <a:solidFill>
                  <a:srgbClr val="0099FF"/>
                </a:solidFill>
              </a:rPr>
              <a:t>memotivasikan</a:t>
            </a:r>
            <a:r>
              <a:rPr lang="en-US" dirty="0">
                <a:solidFill>
                  <a:srgbClr val="0099FF"/>
                </a:solidFill>
              </a:rPr>
              <a:t> </a:t>
            </a:r>
            <a:r>
              <a:rPr lang="en-US" dirty="0" err="1">
                <a:solidFill>
                  <a:srgbClr val="0099FF"/>
                </a:solidFill>
              </a:rPr>
              <a:t>manusia</a:t>
            </a:r>
            <a:r>
              <a:rPr lang="en-US" dirty="0">
                <a:solidFill>
                  <a:srgbClr val="0099FF"/>
                </a:solidFill>
              </a:rPr>
              <a:t> </a:t>
            </a:r>
            <a:r>
              <a:rPr lang="en-US" dirty="0" err="1">
                <a:solidFill>
                  <a:srgbClr val="0099FF"/>
                </a:solidFill>
              </a:rPr>
              <a:t>dalam</a:t>
            </a:r>
            <a:r>
              <a:rPr lang="en-US" dirty="0">
                <a:solidFill>
                  <a:srgbClr val="0099FF"/>
                </a:solidFill>
              </a:rPr>
              <a:t> </a:t>
            </a:r>
            <a:r>
              <a:rPr lang="en-US" dirty="0" err="1">
                <a:solidFill>
                  <a:srgbClr val="0099FF"/>
                </a:solidFill>
              </a:rPr>
              <a:t>membuat</a:t>
            </a:r>
            <a:r>
              <a:rPr lang="en-US" dirty="0">
                <a:solidFill>
                  <a:srgbClr val="0099FF"/>
                </a:solidFill>
              </a:rPr>
              <a:t> </a:t>
            </a:r>
            <a:r>
              <a:rPr lang="en-US" dirty="0" err="1">
                <a:solidFill>
                  <a:srgbClr val="0099FF"/>
                </a:solidFill>
              </a:rPr>
              <a:t>sesuatu</a:t>
            </a:r>
            <a:r>
              <a:rPr lang="en-US" dirty="0">
                <a:solidFill>
                  <a:srgbClr val="0099FF"/>
                </a:solidFill>
              </a:rPr>
              <a:t>. </a:t>
            </a:r>
            <a:endParaRPr lang="en-US" dirty="0" smtClean="0">
              <a:solidFill>
                <a:srgbClr val="0099FF"/>
              </a:solidFill>
            </a:endParaRPr>
          </a:p>
          <a:p>
            <a:r>
              <a:rPr lang="en-US" dirty="0" err="1" smtClean="0"/>
              <a:t>Kepentingan</a:t>
            </a:r>
            <a:r>
              <a:rPr lang="en-US" dirty="0" smtClean="0"/>
              <a:t> </a:t>
            </a:r>
            <a:r>
              <a:rPr lang="en-US" dirty="0" err="1"/>
              <a:t>tersebut</a:t>
            </a:r>
            <a:r>
              <a:rPr lang="en-US" dirty="0"/>
              <a:t> yang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mementingkan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termasuklah</a:t>
            </a:r>
            <a:r>
              <a:rPr lang="en-US" dirty="0"/>
              <a:t> </a:t>
            </a:r>
            <a:r>
              <a:rPr lang="en-US" dirty="0" err="1"/>
              <a:t>keinginan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kemewahan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 </a:t>
            </a:r>
            <a:r>
              <a:rPr lang="en-US" dirty="0" err="1"/>
              <a:t>keselesaan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:  Ali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kawannya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menghadapi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berasa</a:t>
            </a:r>
            <a:r>
              <a:rPr lang="en-US" dirty="0"/>
              <a:t> </a:t>
            </a:r>
            <a:r>
              <a:rPr lang="en-US" dirty="0" err="1"/>
              <a:t>gembira</a:t>
            </a:r>
            <a:r>
              <a:rPr lang="en-US" dirty="0"/>
              <a:t> </a:t>
            </a:r>
            <a:r>
              <a:rPr lang="en-US" dirty="0" err="1"/>
              <a:t>semasa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bapa</a:t>
            </a:r>
            <a:r>
              <a:rPr lang="en-US" dirty="0"/>
              <a:t> </a:t>
            </a:r>
            <a:r>
              <a:rPr lang="en-US" dirty="0" err="1"/>
              <a:t>memujinya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. </a:t>
            </a:r>
          </a:p>
          <a:p>
            <a:r>
              <a:rPr lang="en-US" dirty="0" err="1" smtClean="0"/>
              <a:t>Persoalan</a:t>
            </a:r>
            <a:r>
              <a:rPr lang="en-US" dirty="0" smtClean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situasi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Ali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perbuatan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. </a:t>
            </a:r>
            <a:r>
              <a:rPr lang="en-US" dirty="0" err="1"/>
              <a:t>Adakah</a:t>
            </a:r>
            <a:r>
              <a:rPr lang="en-US" dirty="0"/>
              <a:t> Ali </a:t>
            </a:r>
            <a:r>
              <a:rPr lang="en-US" dirty="0" err="1"/>
              <a:t>betul-betul</a:t>
            </a:r>
            <a:r>
              <a:rPr lang="en-US" dirty="0"/>
              <a:t> </a:t>
            </a:r>
            <a:r>
              <a:rPr lang="en-US" dirty="0" err="1"/>
              <a:t>bertindak</a:t>
            </a:r>
            <a:r>
              <a:rPr lang="en-US" dirty="0"/>
              <a:t> demi </a:t>
            </a:r>
            <a:r>
              <a:rPr lang="en-US" dirty="0" err="1"/>
              <a:t>kepentingan</a:t>
            </a:r>
            <a:r>
              <a:rPr lang="en-US" dirty="0"/>
              <a:t> </a:t>
            </a:r>
            <a:r>
              <a:rPr lang="en-US" dirty="0" err="1"/>
              <a:t>kawannya</a:t>
            </a:r>
            <a:r>
              <a:rPr lang="en-US" dirty="0"/>
              <a:t> </a:t>
            </a:r>
            <a:r>
              <a:rPr lang="en-US" dirty="0" err="1"/>
              <a:t>sahaja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kepujian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perasaan</a:t>
            </a:r>
            <a:r>
              <a:rPr lang="en-US" dirty="0"/>
              <a:t> </a:t>
            </a:r>
            <a:r>
              <a:rPr lang="en-US" dirty="0" err="1"/>
              <a:t>berpuas</a:t>
            </a:r>
            <a:r>
              <a:rPr lang="en-US" dirty="0"/>
              <a:t> </a:t>
            </a:r>
            <a:r>
              <a:rPr lang="en-US" dirty="0" err="1"/>
              <a:t>hati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juga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motifnya</a:t>
            </a:r>
            <a:r>
              <a:rPr lang="en-US" dirty="0"/>
              <a:t>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183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9264"/>
          </a:xfrm>
        </p:spPr>
        <p:txBody>
          <a:bodyPr>
            <a:normAutofit/>
          </a:bodyPr>
          <a:lstStyle/>
          <a:p>
            <a:r>
              <a:rPr lang="en-MY" sz="2400" dirty="0" smtClean="0">
                <a:solidFill>
                  <a:schemeClr val="tx1"/>
                </a:solidFill>
              </a:rPr>
              <a:t>ii. </a:t>
            </a:r>
            <a:r>
              <a:rPr lang="en-MY" sz="2400" dirty="0" err="1" smtClean="0">
                <a:solidFill>
                  <a:schemeClr val="tx1"/>
                </a:solidFill>
              </a:rPr>
              <a:t>Egoisme</a:t>
            </a:r>
            <a:r>
              <a:rPr lang="en-MY" sz="2400" dirty="0" smtClean="0">
                <a:solidFill>
                  <a:schemeClr val="tx1"/>
                </a:solidFill>
              </a:rPr>
              <a:t> </a:t>
            </a:r>
            <a:r>
              <a:rPr lang="en-MY" sz="2400" dirty="0" err="1">
                <a:solidFill>
                  <a:schemeClr val="tx1"/>
                </a:solidFill>
              </a:rPr>
              <a:t>etika</a:t>
            </a:r>
            <a:r>
              <a:rPr lang="en-MY" sz="2400" dirty="0">
                <a:solidFill>
                  <a:schemeClr val="tx1"/>
                </a:solidFill>
              </a:rPr>
              <a:t> (</a:t>
            </a:r>
            <a:r>
              <a:rPr lang="en-MY" sz="2400" i="1" dirty="0">
                <a:solidFill>
                  <a:schemeClr val="tx1"/>
                </a:solidFill>
              </a:rPr>
              <a:t>ethical egoism)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41162"/>
          </a:xfrm>
        </p:spPr>
        <p:txBody>
          <a:bodyPr/>
          <a:lstStyle/>
          <a:p>
            <a:r>
              <a:rPr lang="en-MY" dirty="0"/>
              <a:t> </a:t>
            </a:r>
            <a:r>
              <a:rPr lang="en-MY" sz="2000" dirty="0" err="1"/>
              <a:t>E</a:t>
            </a:r>
            <a:r>
              <a:rPr lang="en-MY" sz="2000" dirty="0" err="1" smtClean="0"/>
              <a:t>goisme</a:t>
            </a:r>
            <a:r>
              <a:rPr lang="en-MY" sz="2000" dirty="0" smtClean="0"/>
              <a:t> </a:t>
            </a:r>
            <a:r>
              <a:rPr lang="en-MY" sz="2000" dirty="0" err="1"/>
              <a:t>etika</a:t>
            </a:r>
            <a:r>
              <a:rPr lang="en-MY" sz="2000" dirty="0"/>
              <a:t> (</a:t>
            </a:r>
            <a:r>
              <a:rPr lang="en-MY" sz="2000" i="1" dirty="0"/>
              <a:t>ethical egoism</a:t>
            </a:r>
            <a:r>
              <a:rPr lang="en-MY" sz="2000" dirty="0"/>
              <a:t>) </a:t>
            </a:r>
            <a:r>
              <a:rPr lang="en-MY" sz="2000" dirty="0" smtClean="0"/>
              <a:t>– </a:t>
            </a:r>
            <a:r>
              <a:rPr lang="en-MY" sz="2000" dirty="0" err="1" smtClean="0"/>
              <a:t>mengatakan</a:t>
            </a:r>
            <a:r>
              <a:rPr lang="en-MY" sz="2000" dirty="0" smtClean="0"/>
              <a:t> </a:t>
            </a:r>
            <a:r>
              <a:rPr lang="en-MY" sz="2000" dirty="0" err="1" smtClean="0">
                <a:solidFill>
                  <a:srgbClr val="3399FF"/>
                </a:solidFill>
              </a:rPr>
              <a:t>bahawa</a:t>
            </a:r>
            <a:r>
              <a:rPr lang="en-MY" sz="2000" dirty="0" smtClean="0">
                <a:solidFill>
                  <a:srgbClr val="3399FF"/>
                </a:solidFill>
              </a:rPr>
              <a:t> </a:t>
            </a:r>
            <a:r>
              <a:rPr lang="en-MY" sz="2000" dirty="0" err="1">
                <a:solidFill>
                  <a:srgbClr val="3399FF"/>
                </a:solidFill>
              </a:rPr>
              <a:t>segala</a:t>
            </a:r>
            <a:r>
              <a:rPr lang="en-MY" sz="2000" dirty="0">
                <a:solidFill>
                  <a:srgbClr val="3399FF"/>
                </a:solidFill>
              </a:rPr>
              <a:t> </a:t>
            </a:r>
            <a:r>
              <a:rPr lang="en-MY" sz="2000" dirty="0" err="1">
                <a:solidFill>
                  <a:srgbClr val="3399FF"/>
                </a:solidFill>
              </a:rPr>
              <a:t>tindakan</a:t>
            </a:r>
            <a:r>
              <a:rPr lang="en-MY" sz="2000" dirty="0">
                <a:solidFill>
                  <a:srgbClr val="3399FF"/>
                </a:solidFill>
              </a:rPr>
              <a:t> yang </a:t>
            </a:r>
            <a:r>
              <a:rPr lang="en-MY" sz="2000" dirty="0" err="1">
                <a:solidFill>
                  <a:srgbClr val="3399FF"/>
                </a:solidFill>
              </a:rPr>
              <a:t>diambil</a:t>
            </a:r>
            <a:r>
              <a:rPr lang="en-MY" sz="2000" dirty="0">
                <a:solidFill>
                  <a:srgbClr val="3399FF"/>
                </a:solidFill>
              </a:rPr>
              <a:t> </a:t>
            </a:r>
            <a:r>
              <a:rPr lang="en-MY" sz="2000" dirty="0" err="1">
                <a:solidFill>
                  <a:srgbClr val="3399FF"/>
                </a:solidFill>
              </a:rPr>
              <a:t>itu</a:t>
            </a:r>
            <a:r>
              <a:rPr lang="en-MY" sz="2000" dirty="0">
                <a:solidFill>
                  <a:srgbClr val="3399FF"/>
                </a:solidFill>
              </a:rPr>
              <a:t> </a:t>
            </a:r>
            <a:r>
              <a:rPr lang="en-MY" sz="2000" dirty="0" err="1">
                <a:solidFill>
                  <a:srgbClr val="3399FF"/>
                </a:solidFill>
              </a:rPr>
              <a:t>haruslah</a:t>
            </a:r>
            <a:r>
              <a:rPr lang="en-MY" sz="2000" dirty="0">
                <a:solidFill>
                  <a:srgbClr val="3399FF"/>
                </a:solidFill>
              </a:rPr>
              <a:t> </a:t>
            </a:r>
            <a:r>
              <a:rPr lang="en-MY" sz="2000" dirty="0" err="1">
                <a:solidFill>
                  <a:srgbClr val="3399FF"/>
                </a:solidFill>
              </a:rPr>
              <a:t>mengutamakan</a:t>
            </a:r>
            <a:r>
              <a:rPr lang="en-MY" sz="2000" dirty="0">
                <a:solidFill>
                  <a:srgbClr val="3399FF"/>
                </a:solidFill>
              </a:rPr>
              <a:t> </a:t>
            </a:r>
            <a:r>
              <a:rPr lang="en-MY" sz="2000" dirty="0" err="1">
                <a:solidFill>
                  <a:srgbClr val="3399FF"/>
                </a:solidFill>
              </a:rPr>
              <a:t>kepentingan</a:t>
            </a:r>
            <a:r>
              <a:rPr lang="en-MY" sz="2000" dirty="0">
                <a:solidFill>
                  <a:srgbClr val="3399FF"/>
                </a:solidFill>
              </a:rPr>
              <a:t> </a:t>
            </a:r>
            <a:r>
              <a:rPr lang="en-MY" sz="2000" dirty="0" err="1">
                <a:solidFill>
                  <a:srgbClr val="3399FF"/>
                </a:solidFill>
              </a:rPr>
              <a:t>diri</a:t>
            </a:r>
            <a:r>
              <a:rPr lang="en-MY" sz="2000" dirty="0">
                <a:solidFill>
                  <a:srgbClr val="3399FF"/>
                </a:solidFill>
              </a:rPr>
              <a:t> </a:t>
            </a:r>
            <a:r>
              <a:rPr lang="en-MY" sz="2000" dirty="0" err="1">
                <a:solidFill>
                  <a:srgbClr val="3399FF"/>
                </a:solidFill>
              </a:rPr>
              <a:t>sendiri</a:t>
            </a:r>
            <a:r>
              <a:rPr lang="en-MY" sz="2000" dirty="0">
                <a:solidFill>
                  <a:srgbClr val="3399FF"/>
                </a:solidFill>
              </a:rPr>
              <a:t> </a:t>
            </a:r>
            <a:r>
              <a:rPr lang="en-MY" sz="2000" i="1" dirty="0">
                <a:solidFill>
                  <a:srgbClr val="3399FF"/>
                </a:solidFill>
              </a:rPr>
              <a:t>(self-interest</a:t>
            </a:r>
            <a:r>
              <a:rPr lang="en-MY" sz="2000" dirty="0">
                <a:solidFill>
                  <a:srgbClr val="3399FF"/>
                </a:solidFill>
              </a:rPr>
              <a:t>). </a:t>
            </a:r>
            <a:endParaRPr lang="en-MY" sz="2000" dirty="0" smtClean="0">
              <a:solidFill>
                <a:srgbClr val="3399FF"/>
              </a:solidFill>
            </a:endParaRPr>
          </a:p>
          <a:p>
            <a:r>
              <a:rPr lang="en-MY" sz="2000" dirty="0" err="1" smtClean="0"/>
              <a:t>Walau</a:t>
            </a:r>
            <a:r>
              <a:rPr lang="en-MY" sz="2000" dirty="0" smtClean="0"/>
              <a:t> </a:t>
            </a:r>
            <a:r>
              <a:rPr lang="en-MY" sz="2000" dirty="0" err="1"/>
              <a:t>bagaimanapun</a:t>
            </a:r>
            <a:r>
              <a:rPr lang="en-MY" sz="2000" dirty="0"/>
              <a:t>, </a:t>
            </a:r>
            <a:r>
              <a:rPr lang="en-MY" sz="2000" dirty="0" err="1"/>
              <a:t>konsep</a:t>
            </a:r>
            <a:r>
              <a:rPr lang="en-MY" sz="2000" dirty="0"/>
              <a:t> </a:t>
            </a:r>
            <a:r>
              <a:rPr lang="en-MY" sz="2000" dirty="0" err="1"/>
              <a:t>tersebut</a:t>
            </a:r>
            <a:r>
              <a:rPr lang="en-MY" sz="2000" dirty="0"/>
              <a:t> </a:t>
            </a:r>
            <a:r>
              <a:rPr lang="en-MY" sz="2000" dirty="0" err="1"/>
              <a:t>tidak</a:t>
            </a:r>
            <a:r>
              <a:rPr lang="en-MY" sz="2000" dirty="0"/>
              <a:t> </a:t>
            </a:r>
            <a:r>
              <a:rPr lang="en-MY" sz="2000" dirty="0" err="1"/>
              <a:t>mengatakan</a:t>
            </a:r>
            <a:r>
              <a:rPr lang="en-MY" sz="2000" dirty="0"/>
              <a:t> </a:t>
            </a:r>
            <a:r>
              <a:rPr lang="en-MY" sz="2000" dirty="0" err="1"/>
              <a:t>manusia</a:t>
            </a:r>
            <a:r>
              <a:rPr lang="en-MY" sz="2000" dirty="0"/>
              <a:t> </a:t>
            </a:r>
            <a:r>
              <a:rPr lang="en-MY" sz="2000" dirty="0" err="1"/>
              <a:t>tidak</a:t>
            </a:r>
            <a:r>
              <a:rPr lang="en-MY" sz="2000" dirty="0"/>
              <a:t> </a:t>
            </a:r>
            <a:r>
              <a:rPr lang="en-MY" sz="2000" dirty="0" err="1"/>
              <a:t>boleh</a:t>
            </a:r>
            <a:r>
              <a:rPr lang="en-MY" sz="2000" dirty="0"/>
              <a:t> </a:t>
            </a:r>
            <a:r>
              <a:rPr lang="en-MY" sz="2000" dirty="0" err="1"/>
              <a:t>memelihara</a:t>
            </a:r>
            <a:r>
              <a:rPr lang="en-MY" sz="2000" dirty="0"/>
              <a:t> </a:t>
            </a:r>
            <a:r>
              <a:rPr lang="en-MY" sz="2000" dirty="0" err="1"/>
              <a:t>hak</a:t>
            </a:r>
            <a:r>
              <a:rPr lang="en-MY" sz="2000" dirty="0"/>
              <a:t> orang lain </a:t>
            </a:r>
            <a:r>
              <a:rPr lang="en-MY" sz="2000" dirty="0" err="1"/>
              <a:t>pada</a:t>
            </a:r>
            <a:r>
              <a:rPr lang="en-MY" sz="2000" dirty="0"/>
              <a:t> masa yang </a:t>
            </a:r>
            <a:r>
              <a:rPr lang="en-MY" sz="2000" dirty="0" err="1"/>
              <a:t>sama</a:t>
            </a:r>
            <a:r>
              <a:rPr lang="en-MY" sz="2000" dirty="0"/>
              <a:t>. </a:t>
            </a:r>
            <a:r>
              <a:rPr lang="en-MY" sz="2000" dirty="0" err="1"/>
              <a:t>Tindakan</a:t>
            </a:r>
            <a:r>
              <a:rPr lang="en-MY" sz="2000" dirty="0"/>
              <a:t> </a:t>
            </a:r>
            <a:r>
              <a:rPr lang="en-MY" sz="2000" dirty="0" err="1"/>
              <a:t>menolong</a:t>
            </a:r>
            <a:r>
              <a:rPr lang="en-MY" sz="2000" dirty="0"/>
              <a:t> orang lain </a:t>
            </a:r>
            <a:r>
              <a:rPr lang="en-MY" sz="2000" dirty="0" err="1"/>
              <a:t>itu</a:t>
            </a:r>
            <a:r>
              <a:rPr lang="en-MY" sz="2000" dirty="0"/>
              <a:t> juga </a:t>
            </a:r>
            <a:r>
              <a:rPr lang="en-MY" sz="2000" dirty="0" err="1"/>
              <a:t>dianggap</a:t>
            </a:r>
            <a:r>
              <a:rPr lang="en-MY" sz="2000" dirty="0"/>
              <a:t> </a:t>
            </a:r>
            <a:r>
              <a:rPr lang="en-MY" sz="2000" dirty="0" err="1"/>
              <a:t>sebagai</a:t>
            </a:r>
            <a:r>
              <a:rPr lang="en-MY" sz="2000" dirty="0"/>
              <a:t> </a:t>
            </a:r>
            <a:r>
              <a:rPr lang="en-MY" sz="2000" dirty="0" err="1"/>
              <a:t>tindakan</a:t>
            </a:r>
            <a:r>
              <a:rPr lang="en-MY" sz="2000" dirty="0"/>
              <a:t> </a:t>
            </a:r>
            <a:r>
              <a:rPr lang="en-MY" sz="2000" dirty="0" err="1"/>
              <a:t>mementingkan</a:t>
            </a:r>
            <a:r>
              <a:rPr lang="en-MY" sz="2000" dirty="0"/>
              <a:t> </a:t>
            </a:r>
            <a:r>
              <a:rPr lang="en-MY" sz="2000" dirty="0" err="1"/>
              <a:t>diri</a:t>
            </a:r>
            <a:r>
              <a:rPr lang="en-MY" sz="2000" dirty="0"/>
              <a:t> </a:t>
            </a:r>
            <a:r>
              <a:rPr lang="en-MY" sz="2000" dirty="0" err="1"/>
              <a:t>kerana</a:t>
            </a:r>
            <a:r>
              <a:rPr lang="en-MY" sz="2000" dirty="0"/>
              <a:t> </a:t>
            </a:r>
            <a:r>
              <a:rPr lang="en-MY" sz="2000" dirty="0" err="1"/>
              <a:t>ia</a:t>
            </a:r>
            <a:r>
              <a:rPr lang="en-MY" sz="2000" dirty="0"/>
              <a:t> juga </a:t>
            </a:r>
            <a:r>
              <a:rPr lang="en-MY" sz="2000" dirty="0" err="1"/>
              <a:t>dapat</a:t>
            </a:r>
            <a:r>
              <a:rPr lang="en-MY" sz="2000" dirty="0"/>
              <a:t> </a:t>
            </a:r>
            <a:r>
              <a:rPr lang="en-MY" sz="2000" dirty="0" err="1"/>
              <a:t>menfaedahkan</a:t>
            </a:r>
            <a:r>
              <a:rPr lang="en-MY" sz="2000" dirty="0"/>
              <a:t> </a:t>
            </a:r>
            <a:r>
              <a:rPr lang="en-MY" sz="2000" dirty="0" err="1"/>
              <a:t>diri</a:t>
            </a:r>
            <a:r>
              <a:rPr lang="en-MY" sz="2000" dirty="0"/>
              <a:t> </a:t>
            </a:r>
            <a:r>
              <a:rPr lang="en-MY" sz="2000" dirty="0" err="1"/>
              <a:t>sendiri</a:t>
            </a:r>
            <a:r>
              <a:rPr lang="en-MY" sz="2000" dirty="0"/>
              <a:t>. </a:t>
            </a:r>
            <a:endParaRPr lang="en-MY" sz="2000" dirty="0" smtClean="0"/>
          </a:p>
          <a:p>
            <a:r>
              <a:rPr lang="en-MY" sz="2000" dirty="0" err="1" smtClean="0"/>
              <a:t>Oleh</a:t>
            </a:r>
            <a:r>
              <a:rPr lang="en-MY" sz="2000" dirty="0" smtClean="0"/>
              <a:t> </a:t>
            </a:r>
            <a:r>
              <a:rPr lang="en-MY" sz="2000" dirty="0" err="1"/>
              <a:t>itu</a:t>
            </a:r>
            <a:r>
              <a:rPr lang="en-MY" sz="2000" dirty="0"/>
              <a:t>, </a:t>
            </a:r>
            <a:r>
              <a:rPr lang="en-MY" sz="2000" dirty="0" err="1"/>
              <a:t>tindakan</a:t>
            </a:r>
            <a:r>
              <a:rPr lang="en-MY" sz="2000" dirty="0"/>
              <a:t> </a:t>
            </a:r>
            <a:r>
              <a:rPr lang="en-MY" sz="2000" dirty="0" err="1"/>
              <a:t>membantu</a:t>
            </a:r>
            <a:r>
              <a:rPr lang="en-MY" sz="2000" dirty="0"/>
              <a:t> orang lain </a:t>
            </a:r>
            <a:r>
              <a:rPr lang="en-MY" sz="2000" dirty="0" err="1"/>
              <a:t>itu</a:t>
            </a:r>
            <a:r>
              <a:rPr lang="en-MY" sz="2000" dirty="0"/>
              <a:t> juga </a:t>
            </a:r>
            <a:r>
              <a:rPr lang="en-MY" sz="2000" dirty="0" err="1"/>
              <a:t>bersifat</a:t>
            </a:r>
            <a:r>
              <a:rPr lang="en-MY" sz="2000" dirty="0"/>
              <a:t> </a:t>
            </a:r>
            <a:r>
              <a:rPr lang="en-MY" sz="2000" dirty="0" err="1"/>
              <a:t>egoisme</a:t>
            </a:r>
            <a:r>
              <a:rPr lang="en-MY" sz="2000" dirty="0"/>
              <a:t> </a:t>
            </a:r>
            <a:r>
              <a:rPr lang="en-MY" sz="2000" dirty="0" err="1"/>
              <a:t>menurut</a:t>
            </a:r>
            <a:r>
              <a:rPr lang="en-MY" sz="2000" dirty="0"/>
              <a:t> </a:t>
            </a:r>
            <a:r>
              <a:rPr lang="en-MY" sz="2000" dirty="0" err="1"/>
              <a:t>konsep</a:t>
            </a:r>
            <a:r>
              <a:rPr lang="en-MY" sz="2000" dirty="0"/>
              <a:t> </a:t>
            </a:r>
            <a:r>
              <a:rPr lang="en-MY" sz="2000" dirty="0" err="1"/>
              <a:t>ini</a:t>
            </a:r>
            <a:r>
              <a:rPr lang="en-MY" sz="2000" dirty="0"/>
              <a:t> </a:t>
            </a:r>
            <a:r>
              <a:rPr lang="en-MY" sz="2000" dirty="0" err="1"/>
              <a:t>seperti</a:t>
            </a:r>
            <a:r>
              <a:rPr lang="en-MY" sz="2000" dirty="0"/>
              <a:t> </a:t>
            </a:r>
            <a:r>
              <a:rPr lang="en-MY" sz="2000" dirty="0" err="1"/>
              <a:t>dalam</a:t>
            </a:r>
            <a:r>
              <a:rPr lang="en-MY" sz="2000" dirty="0"/>
              <a:t> </a:t>
            </a:r>
            <a:r>
              <a:rPr lang="en-MY" sz="2000" dirty="0" err="1"/>
              <a:t>situasi</a:t>
            </a:r>
            <a:r>
              <a:rPr lang="en-MY" sz="2000" dirty="0"/>
              <a:t> Ali </a:t>
            </a:r>
            <a:r>
              <a:rPr lang="en-MY" sz="2000" dirty="0" err="1"/>
              <a:t>itu</a:t>
            </a:r>
            <a:r>
              <a:rPr lang="en-MY" sz="2000" dirty="0"/>
              <a:t> </a:t>
            </a:r>
            <a:r>
              <a:rPr lang="en-MY" sz="2000" dirty="0" err="1"/>
              <a:t>dengan</a:t>
            </a:r>
            <a:r>
              <a:rPr lang="en-MY" sz="2000" dirty="0"/>
              <a:t> </a:t>
            </a:r>
            <a:r>
              <a:rPr lang="en-MY" sz="2000" dirty="0" err="1"/>
              <a:t>mempunyai</a:t>
            </a:r>
            <a:r>
              <a:rPr lang="en-MY" sz="2000" dirty="0"/>
              <a:t> </a:t>
            </a:r>
            <a:r>
              <a:rPr lang="en-MY" sz="2000" dirty="0" smtClean="0"/>
              <a:t>motif </a:t>
            </a:r>
            <a:r>
              <a:rPr lang="en-MY" sz="2000" dirty="0" err="1" smtClean="0"/>
              <a:t>dengan</a:t>
            </a:r>
            <a:r>
              <a:rPr lang="en-MY" sz="2000" dirty="0" smtClean="0"/>
              <a:t> </a:t>
            </a:r>
            <a:r>
              <a:rPr lang="en-MY" sz="2000" dirty="0" err="1"/>
              <a:t>tujuan</a:t>
            </a:r>
            <a:r>
              <a:rPr lang="en-MY" sz="2000" dirty="0"/>
              <a:t> </a:t>
            </a:r>
            <a:r>
              <a:rPr lang="en-MY" sz="2000" dirty="0" err="1"/>
              <a:t>utamanya</a:t>
            </a:r>
            <a:r>
              <a:rPr lang="en-MY" sz="2000" dirty="0"/>
              <a:t> </a:t>
            </a:r>
            <a:r>
              <a:rPr lang="en-MY" sz="2000" dirty="0" err="1"/>
              <a:t>untuk</a:t>
            </a:r>
            <a:r>
              <a:rPr lang="en-MY" sz="2000" dirty="0"/>
              <a:t> </a:t>
            </a:r>
            <a:r>
              <a:rPr lang="en-MY" sz="2000" dirty="0" err="1"/>
              <a:t>mendapat</a:t>
            </a:r>
            <a:r>
              <a:rPr lang="en-MY" sz="2000" dirty="0"/>
              <a:t> </a:t>
            </a:r>
            <a:r>
              <a:rPr lang="en-MY" sz="2000" dirty="0" err="1"/>
              <a:t>kepujian</a:t>
            </a:r>
            <a:r>
              <a:rPr lang="en-MY" sz="2000" dirty="0"/>
              <a:t> orang lain. </a:t>
            </a:r>
            <a:r>
              <a:rPr lang="en-MY" sz="2000" dirty="0" err="1"/>
              <a:t>Pendek</a:t>
            </a:r>
            <a:r>
              <a:rPr lang="en-MY" sz="2000" dirty="0"/>
              <a:t> kata, </a:t>
            </a:r>
            <a:r>
              <a:rPr lang="en-MY" sz="2000" dirty="0" err="1"/>
              <a:t>segala</a:t>
            </a:r>
            <a:r>
              <a:rPr lang="en-MY" sz="2000" dirty="0"/>
              <a:t> </a:t>
            </a:r>
            <a:r>
              <a:rPr lang="en-MY" sz="2000" dirty="0" err="1"/>
              <a:t>tindakan</a:t>
            </a:r>
            <a:r>
              <a:rPr lang="en-MY" sz="2000" dirty="0"/>
              <a:t> yang </a:t>
            </a:r>
            <a:r>
              <a:rPr lang="en-MY" sz="2000" dirty="0" err="1"/>
              <a:t>membawa</a:t>
            </a:r>
            <a:r>
              <a:rPr lang="en-MY" sz="2000" dirty="0"/>
              <a:t> </a:t>
            </a:r>
            <a:r>
              <a:rPr lang="en-MY" sz="2000" dirty="0" err="1"/>
              <a:t>faedah</a:t>
            </a:r>
            <a:r>
              <a:rPr lang="en-MY" sz="2000" dirty="0"/>
              <a:t> </a:t>
            </a:r>
            <a:r>
              <a:rPr lang="en-MY" sz="2000" dirty="0" err="1"/>
              <a:t>kepada</a:t>
            </a:r>
            <a:r>
              <a:rPr lang="en-MY" sz="2000" dirty="0"/>
              <a:t> orang lain </a:t>
            </a:r>
            <a:r>
              <a:rPr lang="en-MY" sz="2000" dirty="0" err="1"/>
              <a:t>itu</a:t>
            </a:r>
            <a:r>
              <a:rPr lang="en-MY" sz="2000" dirty="0"/>
              <a:t> </a:t>
            </a:r>
            <a:r>
              <a:rPr lang="en-MY" sz="2000" dirty="0" err="1"/>
              <a:t>adalah</a:t>
            </a:r>
            <a:r>
              <a:rPr lang="en-MY" sz="2000" dirty="0"/>
              <a:t> </a:t>
            </a:r>
            <a:r>
              <a:rPr lang="en-MY" sz="2000" dirty="0" err="1"/>
              <a:t>bukannya</a:t>
            </a:r>
            <a:r>
              <a:rPr lang="en-MY" sz="2000" dirty="0"/>
              <a:t> </a:t>
            </a:r>
            <a:r>
              <a:rPr lang="en-MY" sz="2000" dirty="0" err="1"/>
              <a:t>tujuan</a:t>
            </a:r>
            <a:r>
              <a:rPr lang="en-MY" sz="2000" dirty="0"/>
              <a:t> </a:t>
            </a:r>
            <a:r>
              <a:rPr lang="en-MY" sz="2000" dirty="0" err="1"/>
              <a:t>benar</a:t>
            </a:r>
            <a:r>
              <a:rPr lang="en-MY" sz="2000" dirty="0"/>
              <a:t> </a:t>
            </a:r>
            <a:r>
              <a:rPr lang="en-MY" sz="2000" dirty="0" err="1"/>
              <a:t>tetapi</a:t>
            </a:r>
            <a:r>
              <a:rPr lang="en-MY" sz="2000" dirty="0"/>
              <a:t> demi </a:t>
            </a:r>
            <a:r>
              <a:rPr lang="en-MY" sz="2000" dirty="0" err="1"/>
              <a:t>kepentingan</a:t>
            </a:r>
            <a:r>
              <a:rPr lang="en-MY" sz="2000" dirty="0"/>
              <a:t> </a:t>
            </a:r>
            <a:r>
              <a:rPr lang="en-MY" sz="2000" dirty="0" err="1"/>
              <a:t>diri</a:t>
            </a:r>
            <a:r>
              <a:rPr lang="en-MY" sz="2000" dirty="0"/>
              <a:t> </a:t>
            </a:r>
            <a:r>
              <a:rPr lang="en-MY" sz="2000" dirty="0" err="1"/>
              <a:t>sendiri</a:t>
            </a:r>
            <a:r>
              <a:rPr lang="en-MY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61306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>
            <a:normAutofit fontScale="90000"/>
          </a:bodyPr>
          <a:lstStyle/>
          <a:p>
            <a:r>
              <a:rPr lang="en-MY" sz="3100" dirty="0" smtClean="0">
                <a:solidFill>
                  <a:schemeClr val="tx1"/>
                </a:solidFill>
              </a:rPr>
              <a:t>iii. </a:t>
            </a:r>
            <a:r>
              <a:rPr lang="en-MY" sz="3100" dirty="0" err="1" smtClean="0">
                <a:solidFill>
                  <a:schemeClr val="tx1"/>
                </a:solidFill>
              </a:rPr>
              <a:t>Egoisme</a:t>
            </a:r>
            <a:r>
              <a:rPr lang="en-MY" sz="3100" dirty="0" smtClean="0">
                <a:solidFill>
                  <a:schemeClr val="tx1"/>
                </a:solidFill>
              </a:rPr>
              <a:t> </a:t>
            </a:r>
            <a:r>
              <a:rPr lang="en-MY" sz="3100" dirty="0" err="1">
                <a:solidFill>
                  <a:schemeClr val="tx1"/>
                </a:solidFill>
              </a:rPr>
              <a:t>rasional</a:t>
            </a:r>
            <a:r>
              <a:rPr lang="en-MY" sz="3100" dirty="0">
                <a:solidFill>
                  <a:schemeClr val="tx1"/>
                </a:solidFill>
              </a:rPr>
              <a:t> (rational egoism).</a:t>
            </a:r>
            <a:r>
              <a:rPr lang="en-MY" dirty="0"/>
              <a:t/>
            </a:r>
            <a:br>
              <a:rPr lang="en-MY" dirty="0"/>
            </a:b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71601"/>
            <a:ext cx="8596668" cy="4669762"/>
          </a:xfrm>
        </p:spPr>
        <p:txBody>
          <a:bodyPr>
            <a:normAutofit/>
          </a:bodyPr>
          <a:lstStyle/>
          <a:p>
            <a:r>
              <a:rPr lang="en-MY" sz="2400" dirty="0" err="1" smtClean="0"/>
              <a:t>Egoisme</a:t>
            </a:r>
            <a:r>
              <a:rPr lang="en-MY" sz="2400" dirty="0" smtClean="0"/>
              <a:t> </a:t>
            </a:r>
            <a:r>
              <a:rPr lang="en-MY" sz="2400" dirty="0" err="1"/>
              <a:t>rasional</a:t>
            </a:r>
            <a:r>
              <a:rPr lang="en-MY" sz="2400" dirty="0"/>
              <a:t> </a:t>
            </a:r>
            <a:r>
              <a:rPr lang="en-MY" sz="2400" i="1" dirty="0"/>
              <a:t>(rational egoism) </a:t>
            </a:r>
            <a:r>
              <a:rPr lang="en-MY" sz="2400" dirty="0"/>
              <a:t>yang </a:t>
            </a:r>
            <a:r>
              <a:rPr lang="en-MY" sz="2400" dirty="0" err="1"/>
              <a:t>merupakan</a:t>
            </a:r>
            <a:r>
              <a:rPr lang="en-MY" sz="2400" dirty="0"/>
              <a:t> </a:t>
            </a:r>
            <a:r>
              <a:rPr lang="en-MY" sz="2400" dirty="0" err="1"/>
              <a:t>konsep</a:t>
            </a:r>
            <a:r>
              <a:rPr lang="en-MY" sz="2400" dirty="0"/>
              <a:t> </a:t>
            </a:r>
            <a:r>
              <a:rPr lang="en-MY" sz="2400" dirty="0" err="1"/>
              <a:t>individualisme</a:t>
            </a:r>
            <a:r>
              <a:rPr lang="en-MY" sz="2400" dirty="0"/>
              <a:t> yang </a:t>
            </a:r>
            <a:r>
              <a:rPr lang="en-MY" sz="2400" dirty="0" err="1" smtClean="0"/>
              <a:t>baru</a:t>
            </a:r>
            <a:r>
              <a:rPr lang="en-MY" sz="2400" dirty="0" smtClean="0"/>
              <a:t> </a:t>
            </a:r>
            <a:r>
              <a:rPr lang="en-MY" sz="2400" dirty="0" err="1"/>
              <a:t>berprinsip</a:t>
            </a:r>
            <a:r>
              <a:rPr lang="en-MY" sz="2400" dirty="0"/>
              <a:t> </a:t>
            </a:r>
            <a:r>
              <a:rPr lang="en-MY" sz="2400" dirty="0" err="1"/>
              <a:t>bahawa</a:t>
            </a:r>
            <a:r>
              <a:rPr lang="en-MY" sz="2400" dirty="0"/>
              <a:t> </a:t>
            </a:r>
            <a:r>
              <a:rPr lang="en-MY" sz="2400" dirty="0" err="1"/>
              <a:t>semua</a:t>
            </a:r>
            <a:r>
              <a:rPr lang="en-MY" sz="2400" dirty="0"/>
              <a:t> </a:t>
            </a:r>
            <a:r>
              <a:rPr lang="en-MY" sz="2400" dirty="0" err="1"/>
              <a:t>perbuatan</a:t>
            </a:r>
            <a:r>
              <a:rPr lang="en-MY" sz="2400" dirty="0"/>
              <a:t> </a:t>
            </a:r>
            <a:r>
              <a:rPr lang="en-MY" sz="2400" dirty="0" err="1"/>
              <a:t>manusia</a:t>
            </a:r>
            <a:r>
              <a:rPr lang="en-MY" sz="2400" dirty="0"/>
              <a:t> </a:t>
            </a:r>
            <a:r>
              <a:rPr lang="en-MY" sz="2400" dirty="0" err="1"/>
              <a:t>haruslah</a:t>
            </a:r>
            <a:r>
              <a:rPr lang="en-MY" sz="2400" dirty="0"/>
              <a:t> </a:t>
            </a:r>
            <a:r>
              <a:rPr lang="en-MY" sz="2400" dirty="0" err="1"/>
              <a:t>mengutamakan</a:t>
            </a:r>
            <a:r>
              <a:rPr lang="en-MY" sz="2400" dirty="0"/>
              <a:t> </a:t>
            </a:r>
            <a:r>
              <a:rPr lang="en-MY" sz="2400" dirty="0" err="1"/>
              <a:t>kepentingan</a:t>
            </a:r>
            <a:r>
              <a:rPr lang="en-MY" sz="2400" dirty="0"/>
              <a:t> </a:t>
            </a:r>
            <a:r>
              <a:rPr lang="en-MY" sz="2400" dirty="0" err="1"/>
              <a:t>diri</a:t>
            </a:r>
            <a:r>
              <a:rPr lang="en-MY" sz="2400" dirty="0"/>
              <a:t> </a:t>
            </a:r>
            <a:r>
              <a:rPr lang="en-MY" sz="2400" dirty="0" err="1"/>
              <a:t>dengan</a:t>
            </a:r>
            <a:r>
              <a:rPr lang="en-MY" sz="2400" dirty="0"/>
              <a:t> </a:t>
            </a:r>
            <a:r>
              <a:rPr lang="en-MY" sz="2400" dirty="0" err="1"/>
              <a:t>adanya</a:t>
            </a:r>
            <a:r>
              <a:rPr lang="en-MY" sz="2400" dirty="0"/>
              <a:t> </a:t>
            </a:r>
            <a:r>
              <a:rPr lang="en-MY" sz="2400" dirty="0" err="1"/>
              <a:t>alasan</a:t>
            </a:r>
            <a:r>
              <a:rPr lang="en-MY" sz="2400" dirty="0"/>
              <a:t> </a:t>
            </a:r>
            <a:r>
              <a:rPr lang="en-MY" sz="2400" dirty="0" err="1"/>
              <a:t>ataupun</a:t>
            </a:r>
            <a:r>
              <a:rPr lang="en-MY" sz="2400" dirty="0"/>
              <a:t> </a:t>
            </a:r>
            <a:r>
              <a:rPr lang="en-MY" sz="2400" dirty="0" err="1"/>
              <a:t>matlamatnya</a:t>
            </a:r>
            <a:r>
              <a:rPr lang="en-MY" sz="2400" dirty="0"/>
              <a:t>. </a:t>
            </a:r>
            <a:r>
              <a:rPr lang="en-MY" sz="2400" dirty="0" err="1"/>
              <a:t>Berdasarkan</a:t>
            </a:r>
            <a:r>
              <a:rPr lang="en-MY" sz="2400" dirty="0"/>
              <a:t> </a:t>
            </a:r>
            <a:r>
              <a:rPr lang="en-MY" sz="2400" dirty="0" err="1"/>
              <a:t>tujuan</a:t>
            </a:r>
            <a:r>
              <a:rPr lang="en-MY" sz="2400" dirty="0"/>
              <a:t> </a:t>
            </a:r>
            <a:r>
              <a:rPr lang="en-MY" sz="2400" dirty="0" err="1"/>
              <a:t>tersebut</a:t>
            </a:r>
            <a:r>
              <a:rPr lang="en-MY" sz="2400" dirty="0"/>
              <a:t> </a:t>
            </a:r>
            <a:r>
              <a:rPr lang="en-MY" sz="2400" dirty="0" err="1"/>
              <a:t>kita</a:t>
            </a:r>
            <a:r>
              <a:rPr lang="en-MY" sz="2400" dirty="0"/>
              <a:t> </a:t>
            </a:r>
            <a:r>
              <a:rPr lang="en-MY" sz="2400" dirty="0" err="1"/>
              <a:t>akan</a:t>
            </a:r>
            <a:r>
              <a:rPr lang="en-MY" sz="2400" dirty="0"/>
              <a:t> </a:t>
            </a:r>
            <a:r>
              <a:rPr lang="en-MY" sz="2400" dirty="0" err="1"/>
              <a:t>dapat</a:t>
            </a:r>
            <a:r>
              <a:rPr lang="en-MY" sz="2400" dirty="0"/>
              <a:t> </a:t>
            </a:r>
            <a:r>
              <a:rPr lang="en-MY" sz="2400" dirty="0" err="1"/>
              <a:t>mengkategorikan</a:t>
            </a:r>
            <a:r>
              <a:rPr lang="en-MY" sz="2400" dirty="0"/>
              <a:t> </a:t>
            </a:r>
            <a:r>
              <a:rPr lang="en-MY" sz="2400" dirty="0" err="1"/>
              <a:t>sesuatu</a:t>
            </a:r>
            <a:r>
              <a:rPr lang="en-MY" sz="2400" dirty="0"/>
              <a:t> </a:t>
            </a:r>
            <a:r>
              <a:rPr lang="en-MY" sz="2400" dirty="0" err="1"/>
              <a:t>perbuatan</a:t>
            </a:r>
            <a:r>
              <a:rPr lang="en-MY" sz="2400" dirty="0"/>
              <a:t> </a:t>
            </a:r>
            <a:r>
              <a:rPr lang="en-MY" sz="2400" dirty="0" err="1"/>
              <a:t>itu</a:t>
            </a:r>
            <a:r>
              <a:rPr lang="en-MY" sz="2400" dirty="0"/>
              <a:t> </a:t>
            </a:r>
            <a:r>
              <a:rPr lang="en-MY" sz="2400" dirty="0" err="1"/>
              <a:t>sama</a:t>
            </a:r>
            <a:r>
              <a:rPr lang="en-MY" sz="2400" dirty="0"/>
              <a:t> </a:t>
            </a:r>
            <a:r>
              <a:rPr lang="en-MY" sz="2400" dirty="0" err="1"/>
              <a:t>ada</a:t>
            </a:r>
            <a:r>
              <a:rPr lang="en-MY" sz="2400" dirty="0"/>
              <a:t> </a:t>
            </a:r>
            <a:r>
              <a:rPr lang="en-MY" sz="2400" dirty="0" err="1"/>
              <a:t>baik</a:t>
            </a:r>
            <a:r>
              <a:rPr lang="en-MY" sz="2400" dirty="0"/>
              <a:t> </a:t>
            </a:r>
            <a:r>
              <a:rPr lang="en-MY" sz="2400" dirty="0" err="1"/>
              <a:t>atau</a:t>
            </a:r>
            <a:r>
              <a:rPr lang="en-MY" sz="2400" dirty="0"/>
              <a:t> </a:t>
            </a:r>
            <a:r>
              <a:rPr lang="en-MY" sz="2400" dirty="0" err="1"/>
              <a:t>buruk</a:t>
            </a:r>
            <a:r>
              <a:rPr lang="en-MY" sz="2400" dirty="0" smtClean="0"/>
              <a:t>.</a:t>
            </a:r>
          </a:p>
          <a:p>
            <a:r>
              <a:rPr lang="en-MY" sz="2400" dirty="0" smtClean="0"/>
              <a:t> </a:t>
            </a:r>
            <a:r>
              <a:rPr lang="en-MY" sz="2400" dirty="0" err="1"/>
              <a:t>Menurut</a:t>
            </a:r>
            <a:r>
              <a:rPr lang="en-MY" sz="2400" dirty="0"/>
              <a:t> </a:t>
            </a:r>
            <a:r>
              <a:rPr lang="en-MY" sz="2400" dirty="0" err="1"/>
              <a:t>konsep</a:t>
            </a:r>
            <a:r>
              <a:rPr lang="en-MY" sz="2400" dirty="0"/>
              <a:t> </a:t>
            </a:r>
            <a:r>
              <a:rPr lang="en-MY" sz="2400" dirty="0" err="1"/>
              <a:t>ini</a:t>
            </a:r>
            <a:r>
              <a:rPr lang="en-MY" sz="2400" dirty="0"/>
              <a:t>, </a:t>
            </a:r>
            <a:r>
              <a:rPr lang="en-MY" sz="2400" dirty="0" err="1"/>
              <a:t>seseorang</a:t>
            </a:r>
            <a:r>
              <a:rPr lang="en-MY" sz="2400" dirty="0"/>
              <a:t> </a:t>
            </a:r>
            <a:r>
              <a:rPr lang="en-MY" sz="2400" dirty="0" err="1"/>
              <a:t>manusia</a:t>
            </a:r>
            <a:r>
              <a:rPr lang="en-MY" sz="2400" dirty="0"/>
              <a:t> </a:t>
            </a:r>
            <a:r>
              <a:rPr lang="en-MY" sz="2400" dirty="0" err="1"/>
              <a:t>adalah</a:t>
            </a:r>
            <a:r>
              <a:rPr lang="en-MY" sz="2400" dirty="0"/>
              <a:t> </a:t>
            </a:r>
            <a:r>
              <a:rPr lang="en-MY" sz="2400" dirty="0" err="1"/>
              <a:t>berhak</a:t>
            </a:r>
            <a:r>
              <a:rPr lang="en-MY" sz="2400" dirty="0"/>
              <a:t> </a:t>
            </a:r>
            <a:r>
              <a:rPr lang="en-MY" sz="2400" dirty="0" err="1"/>
              <a:t>untuk</a:t>
            </a:r>
            <a:r>
              <a:rPr lang="en-MY" sz="2400" dirty="0"/>
              <a:t> </a:t>
            </a:r>
            <a:r>
              <a:rPr lang="en-MY" sz="2400" dirty="0" err="1"/>
              <a:t>hidup</a:t>
            </a:r>
            <a:r>
              <a:rPr lang="en-MY" sz="2400" dirty="0"/>
              <a:t> demi </a:t>
            </a:r>
            <a:r>
              <a:rPr lang="en-MY" sz="2400" dirty="0" err="1"/>
              <a:t>diri</a:t>
            </a:r>
            <a:r>
              <a:rPr lang="en-MY" sz="2400" dirty="0"/>
              <a:t> </a:t>
            </a:r>
            <a:r>
              <a:rPr lang="en-MY" sz="2400" dirty="0" err="1"/>
              <a:t>sendiri</a:t>
            </a:r>
            <a:r>
              <a:rPr lang="en-MY" sz="2400" dirty="0"/>
              <a:t> </a:t>
            </a:r>
            <a:r>
              <a:rPr lang="en-MY" sz="2400" dirty="0" err="1"/>
              <a:t>dan</a:t>
            </a:r>
            <a:r>
              <a:rPr lang="en-MY" sz="2400" dirty="0"/>
              <a:t> </a:t>
            </a:r>
            <a:r>
              <a:rPr lang="en-MY" sz="2400" dirty="0" err="1"/>
              <a:t>bukannya</a:t>
            </a:r>
            <a:r>
              <a:rPr lang="en-MY" sz="2400" dirty="0"/>
              <a:t> demi orang lain </a:t>
            </a:r>
            <a:r>
              <a:rPr lang="en-MY" sz="2400" dirty="0" err="1"/>
              <a:t>atau</a:t>
            </a:r>
            <a:r>
              <a:rPr lang="en-MY" sz="2400" dirty="0"/>
              <a:t> </a:t>
            </a:r>
            <a:r>
              <a:rPr lang="en-MY" sz="2400" dirty="0" err="1"/>
              <a:t>perkara</a:t>
            </a:r>
            <a:r>
              <a:rPr lang="en-MY" sz="2400" dirty="0"/>
              <a:t> lain. </a:t>
            </a:r>
            <a:r>
              <a:rPr lang="en-MY" sz="2400" dirty="0" err="1"/>
              <a:t>Ini</a:t>
            </a:r>
            <a:r>
              <a:rPr lang="en-MY" sz="2400" dirty="0"/>
              <a:t> juga </a:t>
            </a:r>
            <a:r>
              <a:rPr lang="en-MY" sz="2400" dirty="0" err="1"/>
              <a:t>termasuklah</a:t>
            </a:r>
            <a:r>
              <a:rPr lang="en-MY" sz="2400" dirty="0"/>
              <a:t> </a:t>
            </a:r>
            <a:r>
              <a:rPr lang="en-MY" sz="2400" dirty="0" err="1"/>
              <a:t>hubungan</a:t>
            </a:r>
            <a:r>
              <a:rPr lang="en-MY" sz="2400" dirty="0"/>
              <a:t> </a:t>
            </a:r>
            <a:r>
              <a:rPr lang="en-MY" sz="2400" dirty="0" err="1"/>
              <a:t>manusia</a:t>
            </a:r>
            <a:r>
              <a:rPr lang="en-MY" sz="2400" dirty="0"/>
              <a:t> </a:t>
            </a:r>
            <a:r>
              <a:rPr lang="en-MY" sz="2400" dirty="0" err="1"/>
              <a:t>seperti</a:t>
            </a:r>
            <a:r>
              <a:rPr lang="en-MY" sz="2400" dirty="0"/>
              <a:t> </a:t>
            </a:r>
            <a:r>
              <a:rPr lang="en-MY" sz="2400" dirty="0" err="1"/>
              <a:t>percintaan</a:t>
            </a:r>
            <a:r>
              <a:rPr lang="en-MY" sz="2400" dirty="0"/>
              <a:t> </a:t>
            </a:r>
            <a:r>
              <a:rPr lang="en-MY" sz="2400" dirty="0" err="1"/>
              <a:t>dan</a:t>
            </a:r>
            <a:r>
              <a:rPr lang="en-MY" sz="2400" dirty="0"/>
              <a:t> </a:t>
            </a:r>
            <a:r>
              <a:rPr lang="en-MY" sz="2400" dirty="0" err="1"/>
              <a:t>persahabatan</a:t>
            </a:r>
            <a:r>
              <a:rPr lang="en-MY" sz="2400" dirty="0"/>
              <a:t>. </a:t>
            </a:r>
            <a:endParaRPr lang="en-MY" sz="2400" dirty="0" smtClean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83209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MY" sz="2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88473"/>
            <a:ext cx="8596668" cy="4752889"/>
          </a:xfrm>
        </p:spPr>
        <p:txBody>
          <a:bodyPr>
            <a:normAutofit/>
          </a:bodyPr>
          <a:lstStyle/>
          <a:p>
            <a:r>
              <a:rPr lang="en-MY" sz="2000" dirty="0" err="1"/>
              <a:t>Misalnya</a:t>
            </a:r>
            <a:r>
              <a:rPr lang="en-MY" sz="2000" dirty="0"/>
              <a:t>, Abu </a:t>
            </a:r>
            <a:r>
              <a:rPr lang="en-MY" sz="2000" dirty="0" err="1"/>
              <a:t>ternampak</a:t>
            </a:r>
            <a:r>
              <a:rPr lang="en-MY" sz="2000" dirty="0"/>
              <a:t> </a:t>
            </a:r>
            <a:r>
              <a:rPr lang="en-MY" sz="2000" dirty="0" err="1"/>
              <a:t>seorang</a:t>
            </a:r>
            <a:r>
              <a:rPr lang="en-MY" sz="2000" dirty="0"/>
              <a:t> </a:t>
            </a:r>
            <a:r>
              <a:rPr lang="en-MY" sz="2000" dirty="0" err="1"/>
              <a:t>wanita</a:t>
            </a:r>
            <a:r>
              <a:rPr lang="en-MY" sz="2000" dirty="0"/>
              <a:t> </a:t>
            </a:r>
            <a:r>
              <a:rPr lang="en-MY" sz="2000" dirty="0" err="1"/>
              <a:t>tua</a:t>
            </a:r>
            <a:r>
              <a:rPr lang="en-MY" sz="2000" dirty="0"/>
              <a:t> yang </a:t>
            </a:r>
            <a:r>
              <a:rPr lang="en-MY" sz="2000" dirty="0" err="1"/>
              <a:t>tersesat</a:t>
            </a:r>
            <a:r>
              <a:rPr lang="en-MY" sz="2000" dirty="0"/>
              <a:t> </a:t>
            </a:r>
            <a:r>
              <a:rPr lang="en-MY" sz="2000" dirty="0" err="1"/>
              <a:t>jalan</a:t>
            </a:r>
            <a:r>
              <a:rPr lang="en-MY" sz="2000" dirty="0"/>
              <a:t> </a:t>
            </a:r>
            <a:r>
              <a:rPr lang="en-MY" sz="2000" dirty="0" err="1"/>
              <a:t>semasa</a:t>
            </a:r>
            <a:r>
              <a:rPr lang="en-MY" sz="2000" dirty="0"/>
              <a:t> </a:t>
            </a:r>
            <a:r>
              <a:rPr lang="en-MY" sz="2000" dirty="0" err="1"/>
              <a:t>dalam</a:t>
            </a:r>
            <a:r>
              <a:rPr lang="en-MY" sz="2000" dirty="0"/>
              <a:t> </a:t>
            </a:r>
            <a:r>
              <a:rPr lang="en-MY" sz="2000" dirty="0" err="1"/>
              <a:t>perjalanannya</a:t>
            </a:r>
            <a:r>
              <a:rPr lang="en-MY" sz="2000" dirty="0"/>
              <a:t> </a:t>
            </a:r>
            <a:r>
              <a:rPr lang="en-MY" sz="2000" dirty="0" err="1"/>
              <a:t>berlari</a:t>
            </a:r>
            <a:r>
              <a:rPr lang="en-MY" sz="2000" dirty="0"/>
              <a:t> </a:t>
            </a:r>
            <a:r>
              <a:rPr lang="en-MY" sz="2000" dirty="0" err="1"/>
              <a:t>ke</a:t>
            </a:r>
            <a:r>
              <a:rPr lang="en-MY" sz="2000" dirty="0"/>
              <a:t> </a:t>
            </a:r>
            <a:r>
              <a:rPr lang="en-MY" sz="2000" dirty="0" err="1"/>
              <a:t>sekolah</a:t>
            </a:r>
            <a:r>
              <a:rPr lang="en-MY" sz="2000" dirty="0"/>
              <a:t> </a:t>
            </a:r>
            <a:r>
              <a:rPr lang="en-MY" sz="2000" dirty="0" err="1"/>
              <a:t>kerana</a:t>
            </a:r>
            <a:r>
              <a:rPr lang="en-MY" sz="2000" dirty="0"/>
              <a:t> </a:t>
            </a:r>
            <a:r>
              <a:rPr lang="en-MY" sz="2000" dirty="0" err="1"/>
              <a:t>hampir</a:t>
            </a:r>
            <a:r>
              <a:rPr lang="en-MY" sz="2000" dirty="0"/>
              <a:t> </a:t>
            </a:r>
            <a:r>
              <a:rPr lang="en-MY" sz="2000" dirty="0" err="1"/>
              <a:t>lewat</a:t>
            </a:r>
            <a:r>
              <a:rPr lang="en-MY" sz="2000" dirty="0"/>
              <a:t>. </a:t>
            </a:r>
            <a:r>
              <a:rPr lang="en-MY" sz="2000" dirty="0" err="1"/>
              <a:t>Menurut</a:t>
            </a:r>
            <a:r>
              <a:rPr lang="en-MY" sz="2000" dirty="0"/>
              <a:t> </a:t>
            </a:r>
            <a:r>
              <a:rPr lang="en-MY" sz="2000" dirty="0" err="1"/>
              <a:t>konsep</a:t>
            </a:r>
            <a:r>
              <a:rPr lang="en-MY" sz="2000" dirty="0"/>
              <a:t> </a:t>
            </a:r>
            <a:r>
              <a:rPr lang="en-MY" sz="2000" dirty="0" err="1"/>
              <a:t>egoisme</a:t>
            </a:r>
            <a:r>
              <a:rPr lang="en-MY" sz="2000" dirty="0"/>
              <a:t> </a:t>
            </a:r>
            <a:r>
              <a:rPr lang="en-MY" sz="2000" dirty="0" err="1"/>
              <a:t>rasional</a:t>
            </a:r>
            <a:r>
              <a:rPr lang="en-MY" sz="2000" dirty="0"/>
              <a:t>, Abu </a:t>
            </a:r>
            <a:r>
              <a:rPr lang="en-MY" sz="2000" dirty="0" err="1"/>
              <a:t>adalah</a:t>
            </a:r>
            <a:r>
              <a:rPr lang="en-MY" sz="2000" dirty="0"/>
              <a:t> </a:t>
            </a:r>
            <a:r>
              <a:rPr lang="en-MY" sz="2000" dirty="0" err="1"/>
              <a:t>berhak</a:t>
            </a:r>
            <a:r>
              <a:rPr lang="en-MY" sz="2000" dirty="0"/>
              <a:t> </a:t>
            </a:r>
            <a:r>
              <a:rPr lang="en-MY" sz="2000" dirty="0" err="1"/>
              <a:t>untuk</a:t>
            </a:r>
            <a:r>
              <a:rPr lang="en-MY" sz="2000" dirty="0"/>
              <a:t> </a:t>
            </a:r>
            <a:r>
              <a:rPr lang="en-MY" sz="2000" dirty="0" err="1"/>
              <a:t>meneruskan</a:t>
            </a:r>
            <a:r>
              <a:rPr lang="en-MY" sz="2000" dirty="0"/>
              <a:t> </a:t>
            </a:r>
            <a:r>
              <a:rPr lang="en-MY" sz="2000" dirty="0" err="1"/>
              <a:t>perjalanannya</a:t>
            </a:r>
            <a:r>
              <a:rPr lang="en-MY" sz="2000" dirty="0"/>
              <a:t> </a:t>
            </a:r>
            <a:r>
              <a:rPr lang="en-MY" sz="2000" dirty="0" err="1"/>
              <a:t>tanpa</a:t>
            </a:r>
            <a:r>
              <a:rPr lang="en-MY" sz="2000" dirty="0"/>
              <a:t> </a:t>
            </a:r>
            <a:r>
              <a:rPr lang="en-MY" sz="2000" dirty="0" err="1"/>
              <a:t>mempedulikan</a:t>
            </a:r>
            <a:r>
              <a:rPr lang="en-MY" sz="2000" dirty="0"/>
              <a:t> orang </a:t>
            </a:r>
            <a:r>
              <a:rPr lang="en-MY" sz="2000" dirty="0" err="1"/>
              <a:t>tua</a:t>
            </a:r>
            <a:r>
              <a:rPr lang="en-MY" sz="2000" dirty="0"/>
              <a:t> </a:t>
            </a:r>
            <a:r>
              <a:rPr lang="en-MY" sz="2000" dirty="0" err="1"/>
              <a:t>itu</a:t>
            </a:r>
            <a:r>
              <a:rPr lang="en-MY" sz="2000" dirty="0"/>
              <a:t> </a:t>
            </a:r>
            <a:r>
              <a:rPr lang="en-MY" sz="2000" dirty="0" err="1"/>
              <a:t>kerana</a:t>
            </a:r>
            <a:r>
              <a:rPr lang="en-MY" sz="2000" dirty="0"/>
              <a:t> </a:t>
            </a:r>
            <a:r>
              <a:rPr lang="en-MY" sz="2000" dirty="0" err="1"/>
              <a:t>ini</a:t>
            </a:r>
            <a:r>
              <a:rPr lang="en-MY" sz="2000" dirty="0"/>
              <a:t> </a:t>
            </a:r>
            <a:r>
              <a:rPr lang="en-MY" sz="2000" dirty="0" err="1"/>
              <a:t>akan</a:t>
            </a:r>
            <a:r>
              <a:rPr lang="en-MY" sz="2000" dirty="0"/>
              <a:t> </a:t>
            </a:r>
            <a:r>
              <a:rPr lang="en-MY" sz="2000" dirty="0" err="1"/>
              <a:t>melengahkan</a:t>
            </a:r>
            <a:r>
              <a:rPr lang="en-MY" sz="2000" dirty="0"/>
              <a:t> </a:t>
            </a:r>
            <a:r>
              <a:rPr lang="en-MY" sz="2000" dirty="0" err="1"/>
              <a:t>masanya</a:t>
            </a:r>
            <a:r>
              <a:rPr lang="en-MY" sz="2000" dirty="0"/>
              <a:t> </a:t>
            </a:r>
            <a:r>
              <a:rPr lang="en-MY" sz="2000" dirty="0" err="1"/>
              <a:t>ke</a:t>
            </a:r>
            <a:r>
              <a:rPr lang="en-MY" sz="2000" dirty="0"/>
              <a:t> </a:t>
            </a:r>
            <a:r>
              <a:rPr lang="en-MY" sz="2000" dirty="0" err="1"/>
              <a:t>sekolah</a:t>
            </a:r>
            <a:r>
              <a:rPr lang="en-MY" sz="2000" dirty="0"/>
              <a:t>. </a:t>
            </a:r>
            <a:r>
              <a:rPr lang="en-MY" sz="2000" dirty="0" err="1"/>
              <a:t>Walau</a:t>
            </a:r>
            <a:r>
              <a:rPr lang="en-MY" sz="2000" dirty="0"/>
              <a:t> </a:t>
            </a:r>
            <a:r>
              <a:rPr lang="en-MY" sz="2000" dirty="0" err="1"/>
              <a:t>bagaimanapun</a:t>
            </a:r>
            <a:r>
              <a:rPr lang="en-MY" sz="2000" dirty="0"/>
              <a:t>, Abu juga </a:t>
            </a:r>
            <a:r>
              <a:rPr lang="en-MY" sz="2000" dirty="0" err="1"/>
              <a:t>boleh</a:t>
            </a:r>
            <a:r>
              <a:rPr lang="en-MY" sz="2000" dirty="0"/>
              <a:t> </a:t>
            </a:r>
            <a:r>
              <a:rPr lang="en-MY" sz="2000" dirty="0" err="1"/>
              <a:t>membuat</a:t>
            </a:r>
            <a:r>
              <a:rPr lang="en-MY" sz="2000" dirty="0"/>
              <a:t> </a:t>
            </a:r>
            <a:r>
              <a:rPr lang="en-MY" sz="2000" dirty="0" err="1"/>
              <a:t>keputusan</a:t>
            </a:r>
            <a:r>
              <a:rPr lang="en-MY" sz="2000" dirty="0"/>
              <a:t> </a:t>
            </a:r>
            <a:r>
              <a:rPr lang="en-MY" sz="2000" dirty="0" err="1"/>
              <a:t>untuk</a:t>
            </a:r>
            <a:r>
              <a:rPr lang="en-MY" sz="2000" dirty="0"/>
              <a:t> </a:t>
            </a:r>
            <a:r>
              <a:rPr lang="en-MY" sz="2000" dirty="0" err="1"/>
              <a:t>membantu</a:t>
            </a:r>
            <a:r>
              <a:rPr lang="en-MY" sz="2000" dirty="0"/>
              <a:t> orang </a:t>
            </a:r>
            <a:r>
              <a:rPr lang="en-MY" sz="2000" dirty="0" err="1"/>
              <a:t>tua</a:t>
            </a:r>
            <a:r>
              <a:rPr lang="en-MY" sz="2000" dirty="0"/>
              <a:t> </a:t>
            </a:r>
            <a:r>
              <a:rPr lang="en-MY" sz="2000" dirty="0" err="1"/>
              <a:t>itu</a:t>
            </a:r>
            <a:r>
              <a:rPr lang="en-MY" sz="2000" dirty="0"/>
              <a:t> </a:t>
            </a:r>
            <a:r>
              <a:rPr lang="en-MY" sz="2000" dirty="0" err="1"/>
              <a:t>dengan</a:t>
            </a:r>
            <a:r>
              <a:rPr lang="en-MY" sz="2000" dirty="0"/>
              <a:t> </a:t>
            </a:r>
            <a:r>
              <a:rPr lang="en-MY" sz="2000" dirty="0" err="1"/>
              <a:t>alasannya</a:t>
            </a:r>
            <a:r>
              <a:rPr lang="en-MY" sz="2000" dirty="0"/>
              <a:t> </a:t>
            </a:r>
            <a:r>
              <a:rPr lang="en-MY" sz="2000" dirty="0" err="1"/>
              <a:t>dia</a:t>
            </a:r>
            <a:r>
              <a:rPr lang="en-MY" sz="2000" dirty="0"/>
              <a:t> </a:t>
            </a:r>
            <a:r>
              <a:rPr lang="en-MY" sz="2000" dirty="0" err="1"/>
              <a:t>berasa</a:t>
            </a:r>
            <a:r>
              <a:rPr lang="en-MY" sz="2000" dirty="0"/>
              <a:t> </a:t>
            </a:r>
            <a:r>
              <a:rPr lang="en-MY" sz="2000" dirty="0" err="1"/>
              <a:t>diri</a:t>
            </a:r>
            <a:r>
              <a:rPr lang="en-MY" sz="2000" dirty="0"/>
              <a:t> </a:t>
            </a:r>
            <a:r>
              <a:rPr lang="en-MY" sz="2000" dirty="0" err="1"/>
              <a:t>sendiri</a:t>
            </a:r>
            <a:r>
              <a:rPr lang="en-MY" sz="2000" dirty="0"/>
              <a:t> juga </a:t>
            </a:r>
            <a:r>
              <a:rPr lang="en-MY" sz="2000" dirty="0" err="1"/>
              <a:t>akan</a:t>
            </a:r>
            <a:r>
              <a:rPr lang="en-MY" sz="2000" dirty="0"/>
              <a:t> </a:t>
            </a:r>
            <a:r>
              <a:rPr lang="en-MY" sz="2000" dirty="0" err="1"/>
              <a:t>memerlukan</a:t>
            </a:r>
            <a:r>
              <a:rPr lang="en-MY" sz="2000" dirty="0"/>
              <a:t> </a:t>
            </a:r>
            <a:r>
              <a:rPr lang="en-MY" sz="2000" dirty="0" err="1"/>
              <a:t>bantuan</a:t>
            </a:r>
            <a:r>
              <a:rPr lang="en-MY" sz="2000" dirty="0"/>
              <a:t> orang lain </a:t>
            </a:r>
            <a:r>
              <a:rPr lang="en-MY" sz="2000" dirty="0" err="1"/>
              <a:t>jika</a:t>
            </a:r>
            <a:r>
              <a:rPr lang="en-MY" sz="2000" dirty="0"/>
              <a:t> </a:t>
            </a:r>
            <a:r>
              <a:rPr lang="en-MY" sz="2000" dirty="0" err="1"/>
              <a:t>dia</a:t>
            </a:r>
            <a:r>
              <a:rPr lang="en-MY" sz="2000" dirty="0"/>
              <a:t> </a:t>
            </a:r>
            <a:r>
              <a:rPr lang="en-MY" sz="2000" dirty="0" err="1"/>
              <a:t>tersesat</a:t>
            </a:r>
            <a:r>
              <a:rPr lang="en-MY" sz="2000" dirty="0"/>
              <a:t> </a:t>
            </a:r>
            <a:r>
              <a:rPr lang="en-MY" sz="2000" dirty="0" err="1"/>
              <a:t>jalan</a:t>
            </a:r>
            <a:r>
              <a:rPr lang="en-MY" sz="2000" dirty="0"/>
              <a:t>. </a:t>
            </a:r>
          </a:p>
          <a:p>
            <a:r>
              <a:rPr lang="en-MY" sz="2000" dirty="0"/>
              <a:t>Motif Abu </a:t>
            </a:r>
            <a:r>
              <a:rPr lang="en-MY" sz="2000" dirty="0" err="1"/>
              <a:t>itu</a:t>
            </a:r>
            <a:r>
              <a:rPr lang="en-MY" sz="2000" dirty="0"/>
              <a:t> </a:t>
            </a:r>
            <a:r>
              <a:rPr lang="en-MY" sz="2000" dirty="0" err="1"/>
              <a:t>bersifat</a:t>
            </a:r>
            <a:r>
              <a:rPr lang="en-MY" sz="2000" dirty="0"/>
              <a:t> </a:t>
            </a:r>
            <a:r>
              <a:rPr lang="en-MY" sz="2000" dirty="0" err="1"/>
              <a:t>egoisme</a:t>
            </a:r>
            <a:r>
              <a:rPr lang="en-MY" sz="2000" dirty="0"/>
              <a:t>, </a:t>
            </a:r>
            <a:r>
              <a:rPr lang="en-MY" sz="2000" dirty="0" err="1"/>
              <a:t>tetapi</a:t>
            </a:r>
            <a:r>
              <a:rPr lang="en-MY" sz="2000" dirty="0"/>
              <a:t> juga </a:t>
            </a:r>
            <a:r>
              <a:rPr lang="en-MY" sz="2000" dirty="0" err="1"/>
              <a:t>rasional</a:t>
            </a:r>
            <a:r>
              <a:rPr lang="en-MY" sz="2000" dirty="0"/>
              <a:t> </a:t>
            </a:r>
            <a:r>
              <a:rPr lang="en-MY" sz="2000" dirty="0" err="1"/>
              <a:t>dan</a:t>
            </a:r>
            <a:r>
              <a:rPr lang="en-MY" sz="2000" dirty="0"/>
              <a:t> </a:t>
            </a:r>
            <a:r>
              <a:rPr lang="en-MY" sz="2000" dirty="0" err="1"/>
              <a:t>dapat</a:t>
            </a:r>
            <a:r>
              <a:rPr lang="en-MY" sz="2000" dirty="0"/>
              <a:t> </a:t>
            </a:r>
            <a:r>
              <a:rPr lang="en-MY" sz="2000" dirty="0" err="1"/>
              <a:t>membantu</a:t>
            </a:r>
            <a:r>
              <a:rPr lang="en-MY" sz="2000" dirty="0"/>
              <a:t> orang lain. </a:t>
            </a:r>
            <a:r>
              <a:rPr lang="en-MY" sz="2000" dirty="0" err="1"/>
              <a:t>Sebagai</a:t>
            </a:r>
            <a:r>
              <a:rPr lang="en-MY" sz="2000" dirty="0"/>
              <a:t> </a:t>
            </a:r>
            <a:r>
              <a:rPr lang="en-MY" sz="2000" dirty="0" err="1"/>
              <a:t>kesimpulannya</a:t>
            </a:r>
            <a:r>
              <a:rPr lang="en-MY" sz="2000" dirty="0"/>
              <a:t>, </a:t>
            </a:r>
            <a:r>
              <a:rPr lang="en-MY" sz="2000" dirty="0" err="1"/>
              <a:t>egoisme</a:t>
            </a:r>
            <a:r>
              <a:rPr lang="en-MY" sz="2000" dirty="0"/>
              <a:t> </a:t>
            </a:r>
            <a:r>
              <a:rPr lang="en-MY" sz="2000" dirty="0" err="1"/>
              <a:t>rasional</a:t>
            </a:r>
            <a:r>
              <a:rPr lang="en-MY" sz="2000" dirty="0"/>
              <a:t> </a:t>
            </a:r>
            <a:r>
              <a:rPr lang="en-MY" sz="2000" dirty="0" err="1"/>
              <a:t>tidak</a:t>
            </a:r>
            <a:r>
              <a:rPr lang="en-MY" sz="2000" dirty="0"/>
              <a:t> </a:t>
            </a:r>
            <a:r>
              <a:rPr lang="en-MY" sz="2000" dirty="0" err="1"/>
              <a:t>bermakna</a:t>
            </a:r>
            <a:r>
              <a:rPr lang="en-MY" sz="2000" dirty="0"/>
              <a:t> </a:t>
            </a:r>
            <a:r>
              <a:rPr lang="en-MY" sz="2000" dirty="0" err="1"/>
              <a:t>seseorang</a:t>
            </a:r>
            <a:r>
              <a:rPr lang="en-MY" sz="2000" dirty="0"/>
              <a:t> </a:t>
            </a:r>
            <a:r>
              <a:rPr lang="en-MY" sz="2000" dirty="0" err="1"/>
              <a:t>itu</a:t>
            </a:r>
            <a:r>
              <a:rPr lang="en-MY" sz="2000" dirty="0"/>
              <a:t> </a:t>
            </a:r>
            <a:r>
              <a:rPr lang="en-MY" sz="2000" dirty="0" err="1"/>
              <a:t>boleh</a:t>
            </a:r>
            <a:r>
              <a:rPr lang="en-MY" sz="2000" dirty="0"/>
              <a:t> </a:t>
            </a:r>
            <a:r>
              <a:rPr lang="en-MY" sz="2000" dirty="0" err="1"/>
              <a:t>melakukan</a:t>
            </a:r>
            <a:r>
              <a:rPr lang="en-MY" sz="2000" dirty="0"/>
              <a:t> </a:t>
            </a:r>
            <a:r>
              <a:rPr lang="en-MY" sz="2000" dirty="0" err="1"/>
              <a:t>sesuatu</a:t>
            </a:r>
            <a:r>
              <a:rPr lang="en-MY" sz="2000" dirty="0"/>
              <a:t> </a:t>
            </a:r>
            <a:r>
              <a:rPr lang="en-MY" sz="2000" dirty="0" err="1"/>
              <a:t>sesuka</a:t>
            </a:r>
            <a:r>
              <a:rPr lang="en-MY" sz="2000" dirty="0"/>
              <a:t> </a:t>
            </a:r>
            <a:r>
              <a:rPr lang="en-MY" sz="2000" dirty="0" err="1"/>
              <a:t>hatinya</a:t>
            </a:r>
            <a:r>
              <a:rPr lang="en-MY" sz="2000" dirty="0"/>
              <a:t>, </a:t>
            </a:r>
            <a:r>
              <a:rPr lang="en-MY" sz="2000" dirty="0" err="1"/>
              <a:t>tetapi</a:t>
            </a:r>
            <a:r>
              <a:rPr lang="en-MY" sz="2000" dirty="0"/>
              <a:t> </a:t>
            </a:r>
            <a:r>
              <a:rPr lang="en-MY" sz="2000" dirty="0" err="1"/>
              <a:t>mengambil</a:t>
            </a:r>
            <a:r>
              <a:rPr lang="en-MY" sz="2000" dirty="0"/>
              <a:t> </a:t>
            </a:r>
            <a:r>
              <a:rPr lang="en-MY" sz="2000" dirty="0" err="1"/>
              <a:t>tindakan</a:t>
            </a:r>
            <a:r>
              <a:rPr lang="en-MY" sz="2000" dirty="0"/>
              <a:t> demi </a:t>
            </a:r>
            <a:r>
              <a:rPr lang="en-MY" sz="2000" dirty="0" err="1"/>
              <a:t>kepentingan</a:t>
            </a:r>
            <a:r>
              <a:rPr lang="en-MY" sz="2000" dirty="0"/>
              <a:t> </a:t>
            </a:r>
            <a:r>
              <a:rPr lang="en-MY" sz="2000" dirty="0" err="1"/>
              <a:t>diri</a:t>
            </a:r>
            <a:r>
              <a:rPr lang="en-MY" sz="2000" dirty="0"/>
              <a:t> </a:t>
            </a:r>
            <a:r>
              <a:rPr lang="en-MY" sz="2000" dirty="0" err="1"/>
              <a:t>tanpa</a:t>
            </a:r>
            <a:r>
              <a:rPr lang="en-MY" sz="2000" dirty="0"/>
              <a:t> </a:t>
            </a:r>
            <a:r>
              <a:rPr lang="en-MY" sz="2000" dirty="0" err="1"/>
              <a:t>mengabaikan</a:t>
            </a:r>
            <a:r>
              <a:rPr lang="en-MY" sz="2000" dirty="0"/>
              <a:t> </a:t>
            </a:r>
            <a:r>
              <a:rPr lang="en-MY" sz="2000" dirty="0" err="1"/>
              <a:t>kepentingan</a:t>
            </a:r>
            <a:r>
              <a:rPr lang="en-MY" sz="2000" dirty="0"/>
              <a:t> orang lain.</a:t>
            </a:r>
          </a:p>
          <a:p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2741726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 smtClean="0">
                <a:solidFill>
                  <a:schemeClr val="tx1"/>
                </a:solidFill>
              </a:rPr>
              <a:t>Kesimpulan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9809"/>
            <a:ext cx="8596668" cy="4451553"/>
          </a:xfrm>
        </p:spPr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7774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59427"/>
          </a:xfrm>
        </p:spPr>
        <p:txBody>
          <a:bodyPr/>
          <a:lstStyle/>
          <a:p>
            <a:r>
              <a:rPr lang="en-MY" dirty="0">
                <a:solidFill>
                  <a:schemeClr val="tx1"/>
                </a:solidFill>
              </a:rPr>
              <a:t> PENDAHULUAN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92383"/>
            <a:ext cx="8596668" cy="4648980"/>
          </a:xfrm>
        </p:spPr>
        <p:txBody>
          <a:bodyPr>
            <a:normAutofit lnSpcReduction="10000"/>
          </a:bodyPr>
          <a:lstStyle/>
          <a:p>
            <a:r>
              <a:rPr lang="en-MY" dirty="0" smtClean="0"/>
              <a:t>- </a:t>
            </a:r>
            <a:r>
              <a:rPr lang="sv-SE" dirty="0"/>
              <a:t>Istilah Dekolonisasi berasal dari bahasa </a:t>
            </a:r>
            <a:r>
              <a:rPr lang="sv-SE" dirty="0" smtClean="0"/>
              <a:t>Inggeris</a:t>
            </a:r>
            <a:r>
              <a:rPr lang="sv-SE" dirty="0"/>
              <a:t>, </a:t>
            </a:r>
            <a:r>
              <a:rPr lang="sv-SE" dirty="0" smtClean="0"/>
              <a:t>Decolonization </a:t>
            </a:r>
            <a:r>
              <a:rPr lang="sv-SE" dirty="0"/>
              <a:t>yang terdiri dari </a:t>
            </a:r>
            <a:r>
              <a:rPr lang="sv-SE" dirty="0" smtClean="0"/>
              <a:t>de(tidak</a:t>
            </a:r>
            <a:r>
              <a:rPr lang="sv-SE" dirty="0"/>
              <a:t>) dan </a:t>
            </a:r>
            <a:r>
              <a:rPr lang="sv-SE" dirty="0" smtClean="0"/>
              <a:t>Colonization </a:t>
            </a:r>
            <a:r>
              <a:rPr lang="sv-SE" dirty="0"/>
              <a:t>(penjajahan).</a:t>
            </a:r>
            <a:endParaRPr lang="en-MY" dirty="0" smtClean="0"/>
          </a:p>
          <a:p>
            <a:pPr>
              <a:buFontTx/>
              <a:buChar char="-"/>
            </a:pPr>
            <a:r>
              <a:rPr lang="en-MY" dirty="0" err="1" smtClean="0">
                <a:solidFill>
                  <a:srgbClr val="3399FF"/>
                </a:solidFill>
              </a:rPr>
              <a:t>Dua</a:t>
            </a:r>
            <a:r>
              <a:rPr lang="en-MY" dirty="0" smtClean="0">
                <a:solidFill>
                  <a:srgbClr val="3399FF"/>
                </a:solidFill>
              </a:rPr>
              <a:t> </a:t>
            </a:r>
            <a:r>
              <a:rPr lang="en-MY" dirty="0">
                <a:solidFill>
                  <a:srgbClr val="3399FF"/>
                </a:solidFill>
              </a:rPr>
              <a:t>kata </a:t>
            </a:r>
            <a:r>
              <a:rPr lang="en-MY" dirty="0" err="1">
                <a:solidFill>
                  <a:srgbClr val="3399FF"/>
                </a:solidFill>
              </a:rPr>
              <a:t>tersebut</a:t>
            </a:r>
            <a:r>
              <a:rPr lang="en-MY" dirty="0">
                <a:solidFill>
                  <a:srgbClr val="3399FF"/>
                </a:solidFill>
              </a:rPr>
              <a:t> </a:t>
            </a:r>
            <a:r>
              <a:rPr lang="en-MY" dirty="0" err="1">
                <a:solidFill>
                  <a:srgbClr val="3399FF"/>
                </a:solidFill>
              </a:rPr>
              <a:t>dapat</a:t>
            </a:r>
            <a:r>
              <a:rPr lang="en-MY" dirty="0">
                <a:solidFill>
                  <a:srgbClr val="3399FF"/>
                </a:solidFill>
              </a:rPr>
              <a:t> </a:t>
            </a:r>
            <a:r>
              <a:rPr lang="en-MY" dirty="0" err="1">
                <a:solidFill>
                  <a:srgbClr val="3399FF"/>
                </a:solidFill>
              </a:rPr>
              <a:t>didefinisikan</a:t>
            </a:r>
            <a:r>
              <a:rPr lang="en-MY" dirty="0">
                <a:solidFill>
                  <a:srgbClr val="3399FF"/>
                </a:solidFill>
              </a:rPr>
              <a:t> </a:t>
            </a:r>
            <a:r>
              <a:rPr lang="en-MY" dirty="0" err="1">
                <a:solidFill>
                  <a:srgbClr val="3399FF"/>
                </a:solidFill>
              </a:rPr>
              <a:t>sebagai</a:t>
            </a:r>
            <a:r>
              <a:rPr lang="en-MY" dirty="0">
                <a:solidFill>
                  <a:srgbClr val="3399FF"/>
                </a:solidFill>
              </a:rPr>
              <a:t> </a:t>
            </a:r>
            <a:r>
              <a:rPr lang="en-MY" dirty="0" err="1" smtClean="0">
                <a:solidFill>
                  <a:srgbClr val="3399FF"/>
                </a:solidFill>
              </a:rPr>
              <a:t>penyahjajahan</a:t>
            </a:r>
            <a:r>
              <a:rPr lang="en-MY" dirty="0" smtClean="0">
                <a:solidFill>
                  <a:srgbClr val="3399FF"/>
                </a:solidFill>
              </a:rPr>
              <a:t> </a:t>
            </a:r>
            <a:r>
              <a:rPr lang="en-MY" dirty="0" err="1" smtClean="0">
                <a:solidFill>
                  <a:srgbClr val="3399FF"/>
                </a:solidFill>
              </a:rPr>
              <a:t>atau</a:t>
            </a:r>
            <a:r>
              <a:rPr lang="en-MY" dirty="0" smtClean="0">
                <a:solidFill>
                  <a:srgbClr val="3399FF"/>
                </a:solidFill>
              </a:rPr>
              <a:t> </a:t>
            </a:r>
            <a:r>
              <a:rPr lang="en-MY" dirty="0" err="1" smtClean="0">
                <a:solidFill>
                  <a:srgbClr val="3399FF"/>
                </a:solidFill>
              </a:rPr>
              <a:t>kemerdekaan</a:t>
            </a:r>
            <a:r>
              <a:rPr lang="en-MY" dirty="0">
                <a:solidFill>
                  <a:srgbClr val="3399FF"/>
                </a:solidFill>
              </a:rPr>
              <a:t>. </a:t>
            </a:r>
            <a:endParaRPr lang="en-MY" dirty="0" smtClean="0">
              <a:solidFill>
                <a:srgbClr val="3399FF"/>
              </a:solidFill>
            </a:endParaRPr>
          </a:p>
          <a:p>
            <a:r>
              <a:rPr lang="en-MY" dirty="0" err="1"/>
              <a:t>Dekolonisasi</a:t>
            </a:r>
            <a:r>
              <a:rPr lang="en-MY" dirty="0"/>
              <a:t> </a:t>
            </a:r>
            <a:r>
              <a:rPr lang="en-MY" dirty="0" err="1"/>
              <a:t>dapat</a:t>
            </a:r>
            <a:r>
              <a:rPr lang="en-MY" dirty="0"/>
              <a:t> </a:t>
            </a:r>
            <a:r>
              <a:rPr lang="en-MY" dirty="0" err="1"/>
              <a:t>dilihat</a:t>
            </a:r>
            <a:r>
              <a:rPr lang="en-MY" dirty="0"/>
              <a:t> </a:t>
            </a:r>
            <a:r>
              <a:rPr lang="en-MY" dirty="0" err="1"/>
              <a:t>sebagai</a:t>
            </a:r>
            <a:r>
              <a:rPr lang="en-MY" dirty="0"/>
              <a:t> proses yang </a:t>
            </a:r>
            <a:r>
              <a:rPr lang="en-MY" dirty="0" err="1"/>
              <a:t>berlawanan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proses </a:t>
            </a:r>
            <a:r>
              <a:rPr lang="en-MY" dirty="0" err="1"/>
              <a:t>imperialisme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kolonialisme</a:t>
            </a:r>
            <a:r>
              <a:rPr lang="en-MY" dirty="0" smtClean="0"/>
              <a:t>. </a:t>
            </a:r>
            <a:r>
              <a:rPr lang="en-MY" dirty="0" err="1" smtClean="0"/>
              <a:t>Menurut</a:t>
            </a:r>
            <a:r>
              <a:rPr lang="en-MY" dirty="0" smtClean="0"/>
              <a:t> </a:t>
            </a:r>
            <a:r>
              <a:rPr lang="en-MY" dirty="0"/>
              <a:t>James Martin, </a:t>
            </a:r>
            <a:r>
              <a:rPr lang="en-MY" dirty="0" err="1"/>
              <a:t>dekolonisasi</a:t>
            </a:r>
            <a:r>
              <a:rPr lang="en-MY" dirty="0"/>
              <a:t> </a:t>
            </a:r>
            <a:r>
              <a:rPr lang="en-MY" dirty="0" err="1"/>
              <a:t>merupakan</a:t>
            </a:r>
            <a:r>
              <a:rPr lang="en-MY" dirty="0"/>
              <a:t> proses </a:t>
            </a:r>
            <a:r>
              <a:rPr lang="en-MY" dirty="0" smtClean="0"/>
              <a:t>di mana </a:t>
            </a:r>
            <a:r>
              <a:rPr lang="en-MY" dirty="0" err="1"/>
              <a:t>tanah-tanah</a:t>
            </a:r>
            <a:r>
              <a:rPr lang="en-MY" dirty="0"/>
              <a:t> </a:t>
            </a:r>
            <a:r>
              <a:rPr lang="en-MY" dirty="0" err="1"/>
              <a:t>jajahan</a:t>
            </a:r>
            <a:r>
              <a:rPr lang="en-MY" dirty="0"/>
              <a:t> Barat di </a:t>
            </a:r>
            <a:r>
              <a:rPr lang="en-MY" dirty="0" err="1"/>
              <a:t>seberang</a:t>
            </a:r>
            <a:r>
              <a:rPr lang="en-MY" dirty="0"/>
              <a:t> </a:t>
            </a:r>
            <a:r>
              <a:rPr lang="en-MY" dirty="0" err="1"/>
              <a:t>laut</a:t>
            </a:r>
            <a:r>
              <a:rPr lang="en-MY" dirty="0"/>
              <a:t> </a:t>
            </a:r>
            <a:r>
              <a:rPr lang="en-MY" dirty="0" err="1"/>
              <a:t>bebas</a:t>
            </a:r>
            <a:r>
              <a:rPr lang="en-MY" dirty="0"/>
              <a:t> </a:t>
            </a:r>
            <a:r>
              <a:rPr lang="en-MY" dirty="0" err="1"/>
              <a:t>dari</a:t>
            </a:r>
            <a:r>
              <a:rPr lang="en-MY" dirty="0"/>
              <a:t> </a:t>
            </a:r>
            <a:r>
              <a:rPr lang="en-MY" dirty="0" err="1"/>
              <a:t>negara</a:t>
            </a:r>
            <a:r>
              <a:rPr lang="en-MY" dirty="0"/>
              <a:t> </a:t>
            </a:r>
            <a:r>
              <a:rPr lang="en-MY" dirty="0" err="1"/>
              <a:t>penjajah</a:t>
            </a:r>
            <a:r>
              <a:rPr lang="en-MY" dirty="0"/>
              <a:t>.</a:t>
            </a:r>
          </a:p>
          <a:p>
            <a:r>
              <a:rPr lang="en-MY" dirty="0" err="1"/>
              <a:t>Beliau</a:t>
            </a:r>
            <a:r>
              <a:rPr lang="en-MY" dirty="0"/>
              <a:t> </a:t>
            </a:r>
            <a:r>
              <a:rPr lang="en-MY" dirty="0" err="1"/>
              <a:t>turut</a:t>
            </a:r>
            <a:r>
              <a:rPr lang="en-MY" dirty="0"/>
              <a:t> </a:t>
            </a:r>
            <a:r>
              <a:rPr lang="en-MY" dirty="0" err="1"/>
              <a:t>mengatakan</a:t>
            </a:r>
            <a:r>
              <a:rPr lang="en-MY" dirty="0"/>
              <a:t> </a:t>
            </a:r>
            <a:r>
              <a:rPr lang="en-MY" dirty="0" err="1"/>
              <a:t>dekolonisasi</a:t>
            </a:r>
            <a:r>
              <a:rPr lang="en-MY" dirty="0"/>
              <a:t> </a:t>
            </a:r>
            <a:r>
              <a:rPr lang="en-MY" dirty="0" err="1"/>
              <a:t>adalah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proses yang </a:t>
            </a:r>
            <a:r>
              <a:rPr lang="en-MY" dirty="0" err="1"/>
              <a:t>berperingkat-peringkat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bukannya</a:t>
            </a:r>
            <a:r>
              <a:rPr lang="en-MY" dirty="0"/>
              <a:t> </a:t>
            </a:r>
            <a:r>
              <a:rPr lang="en-MY" dirty="0" err="1"/>
              <a:t>secara</a:t>
            </a:r>
            <a:r>
              <a:rPr lang="en-MY" dirty="0"/>
              <a:t> </a:t>
            </a:r>
            <a:r>
              <a:rPr lang="en-MY" dirty="0" err="1"/>
              <a:t>kekerasan</a:t>
            </a:r>
            <a:r>
              <a:rPr lang="en-MY" dirty="0"/>
              <a:t> </a:t>
            </a:r>
            <a:r>
              <a:rPr lang="en-MY" dirty="0" err="1"/>
              <a:t>untuk</a:t>
            </a:r>
            <a:r>
              <a:rPr lang="en-MY" dirty="0"/>
              <a:t> </a:t>
            </a:r>
            <a:r>
              <a:rPr lang="en-MY" dirty="0" err="1"/>
              <a:t>beberapa</a:t>
            </a:r>
            <a:r>
              <a:rPr lang="en-MY" dirty="0"/>
              <a:t> </a:t>
            </a:r>
            <a:r>
              <a:rPr lang="en-MY" dirty="0" err="1"/>
              <a:t>bahagian</a:t>
            </a:r>
            <a:r>
              <a:rPr lang="en-MY" dirty="0"/>
              <a:t> </a:t>
            </a:r>
            <a:r>
              <a:rPr lang="en-MY" dirty="0" err="1"/>
              <a:t>tanah</a:t>
            </a:r>
            <a:r>
              <a:rPr lang="en-MY" dirty="0"/>
              <a:t> </a:t>
            </a:r>
            <a:r>
              <a:rPr lang="en-MY" dirty="0" err="1" smtClean="0"/>
              <a:t>jajahan</a:t>
            </a:r>
            <a:r>
              <a:rPr lang="en-MY" dirty="0" smtClean="0"/>
              <a:t>. </a:t>
            </a:r>
          </a:p>
          <a:p>
            <a:r>
              <a:rPr lang="en-MY" dirty="0" smtClean="0"/>
              <a:t>Proses </a:t>
            </a:r>
            <a:r>
              <a:rPr lang="en-MY" dirty="0" err="1"/>
              <a:t>Dekolonisasi</a:t>
            </a:r>
            <a:r>
              <a:rPr lang="en-MY" dirty="0"/>
              <a:t> </a:t>
            </a:r>
            <a:r>
              <a:rPr lang="en-MY" dirty="0" err="1"/>
              <a:t>bermula</a:t>
            </a:r>
            <a:r>
              <a:rPr lang="en-MY" dirty="0"/>
              <a:t> </a:t>
            </a:r>
            <a:r>
              <a:rPr lang="en-MY" dirty="0" smtClean="0"/>
              <a:t>di </a:t>
            </a:r>
            <a:r>
              <a:rPr lang="en-MY" dirty="0" err="1"/>
              <a:t>kawasan</a:t>
            </a:r>
            <a:r>
              <a:rPr lang="en-MY" dirty="0"/>
              <a:t> Asia-</a:t>
            </a:r>
            <a:r>
              <a:rPr lang="en-MY" dirty="0" err="1"/>
              <a:t>Afrika</a:t>
            </a:r>
            <a:r>
              <a:rPr lang="en-MY" dirty="0"/>
              <a:t> </a:t>
            </a:r>
            <a:r>
              <a:rPr lang="en-MY" dirty="0" err="1" smtClean="0"/>
              <a:t>oleh</a:t>
            </a:r>
            <a:r>
              <a:rPr lang="en-MY" dirty="0" smtClean="0"/>
              <a:t> </a:t>
            </a:r>
            <a:r>
              <a:rPr lang="en-MY" dirty="0" err="1" smtClean="0"/>
              <a:t>kebangkitan</a:t>
            </a:r>
            <a:r>
              <a:rPr lang="en-MY" dirty="0" smtClean="0"/>
              <a:t> </a:t>
            </a:r>
            <a:r>
              <a:rPr lang="en-MY" dirty="0" err="1"/>
              <a:t>semangat</a:t>
            </a:r>
            <a:r>
              <a:rPr lang="en-MY" dirty="0"/>
              <a:t> </a:t>
            </a:r>
            <a:r>
              <a:rPr lang="en-MY" dirty="0" err="1"/>
              <a:t>Rasionalism</a:t>
            </a:r>
            <a:r>
              <a:rPr lang="en-MY" dirty="0"/>
              <a:t> </a:t>
            </a:r>
            <a:r>
              <a:rPr lang="en-MY" dirty="0" err="1"/>
              <a:t>seterusnya</a:t>
            </a:r>
            <a:r>
              <a:rPr lang="en-MY" dirty="0"/>
              <a:t> </a:t>
            </a:r>
            <a:r>
              <a:rPr lang="en-MY" dirty="0" err="1"/>
              <a:t>mendorong</a:t>
            </a:r>
            <a:r>
              <a:rPr lang="en-MY" dirty="0"/>
              <a:t> </a:t>
            </a:r>
            <a:r>
              <a:rPr lang="en-MY" dirty="0" err="1"/>
              <a:t>kepada</a:t>
            </a:r>
            <a:r>
              <a:rPr lang="en-MY" dirty="0"/>
              <a:t> </a:t>
            </a:r>
            <a:r>
              <a:rPr lang="en-MY" dirty="0" err="1"/>
              <a:t>kemunculan</a:t>
            </a:r>
            <a:r>
              <a:rPr lang="en-MY" dirty="0"/>
              <a:t> </a:t>
            </a:r>
            <a:r>
              <a:rPr lang="en-MY" dirty="0" err="1"/>
              <a:t>gerakan</a:t>
            </a:r>
            <a:r>
              <a:rPr lang="en-MY" dirty="0"/>
              <a:t> </a:t>
            </a:r>
            <a:r>
              <a:rPr lang="en-MY" dirty="0" err="1"/>
              <a:t>Nasionalisme</a:t>
            </a:r>
            <a:r>
              <a:rPr lang="en-MY" dirty="0"/>
              <a:t>. Proses </a:t>
            </a:r>
            <a:r>
              <a:rPr lang="en-MY" dirty="0" err="1"/>
              <a:t>pelepasan</a:t>
            </a:r>
            <a:r>
              <a:rPr lang="en-MY" dirty="0"/>
              <a:t> </a:t>
            </a:r>
            <a:r>
              <a:rPr lang="en-MY" dirty="0" err="1"/>
              <a:t>negara</a:t>
            </a:r>
            <a:r>
              <a:rPr lang="en-MY" dirty="0"/>
              <a:t> </a:t>
            </a:r>
            <a:r>
              <a:rPr lang="en-MY" dirty="0" err="1"/>
              <a:t>jajahan</a:t>
            </a:r>
            <a:r>
              <a:rPr lang="en-MY" dirty="0"/>
              <a:t> </a:t>
            </a:r>
            <a:r>
              <a:rPr lang="en-MY" dirty="0" err="1"/>
              <a:t>dari</a:t>
            </a:r>
            <a:r>
              <a:rPr lang="en-MY" dirty="0"/>
              <a:t> </a:t>
            </a:r>
            <a:r>
              <a:rPr lang="en-MY" dirty="0" err="1"/>
              <a:t>negara</a:t>
            </a:r>
            <a:r>
              <a:rPr lang="en-MY" dirty="0"/>
              <a:t> </a:t>
            </a:r>
            <a:r>
              <a:rPr lang="en-MY" dirty="0" err="1"/>
              <a:t>induknya</a:t>
            </a:r>
            <a:r>
              <a:rPr lang="en-MY" dirty="0"/>
              <a:t> </a:t>
            </a:r>
            <a:r>
              <a:rPr lang="en-MY" dirty="0" err="1"/>
              <a:t>ini</a:t>
            </a:r>
            <a:r>
              <a:rPr lang="en-MY" dirty="0"/>
              <a:t> </a:t>
            </a:r>
            <a:r>
              <a:rPr lang="en-MY" dirty="0" err="1"/>
              <a:t>disebut</a:t>
            </a:r>
            <a:r>
              <a:rPr lang="en-MY" dirty="0"/>
              <a:t> proses </a:t>
            </a:r>
            <a:r>
              <a:rPr lang="en-MY" dirty="0" err="1"/>
              <a:t>dekolonisasi</a:t>
            </a:r>
            <a:r>
              <a:rPr lang="en-MY" dirty="0"/>
              <a:t>. </a:t>
            </a:r>
            <a:endParaRPr lang="en-MY" dirty="0" smtClean="0"/>
          </a:p>
        </p:txBody>
      </p:sp>
    </p:spTree>
    <p:extLst>
      <p:ext uri="{BB962C8B-B14F-4D97-AF65-F5344CB8AC3E}">
        <p14:creationId xmlns:p14="http://schemas.microsoft.com/office/powerpoint/2010/main" val="7507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6982"/>
          </a:xfrm>
        </p:spPr>
        <p:txBody>
          <a:bodyPr>
            <a:normAutofit fontScale="90000"/>
          </a:bodyPr>
          <a:lstStyle/>
          <a:p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862445"/>
            <a:ext cx="8596668" cy="5178917"/>
          </a:xfrm>
        </p:spPr>
        <p:txBody>
          <a:bodyPr>
            <a:normAutofit/>
          </a:bodyPr>
          <a:lstStyle/>
          <a:p>
            <a:endParaRPr lang="en-MY" dirty="0" smtClean="0"/>
          </a:p>
          <a:p>
            <a:r>
              <a:rPr lang="en-MY" sz="2400" dirty="0" err="1"/>
              <a:t>Sejak</a:t>
            </a:r>
            <a:r>
              <a:rPr lang="en-MY" sz="2400" dirty="0"/>
              <a:t> </a:t>
            </a:r>
            <a:r>
              <a:rPr lang="en-MY" sz="2400" dirty="0" err="1"/>
              <a:t>permulaan</a:t>
            </a:r>
            <a:r>
              <a:rPr lang="en-MY" sz="2400" dirty="0"/>
              <a:t> abad-20 </a:t>
            </a:r>
            <a:r>
              <a:rPr lang="en-MY" sz="2400" dirty="0" err="1"/>
              <a:t>bangsa-bangsa</a:t>
            </a:r>
            <a:r>
              <a:rPr lang="en-MY" sz="2400" dirty="0"/>
              <a:t> di </a:t>
            </a:r>
            <a:r>
              <a:rPr lang="en-MY" sz="2400" dirty="0" err="1"/>
              <a:t>kawasan</a:t>
            </a:r>
            <a:r>
              <a:rPr lang="en-MY" sz="2400" dirty="0"/>
              <a:t> Asia-</a:t>
            </a:r>
            <a:r>
              <a:rPr lang="en-MY" sz="2400" dirty="0" err="1"/>
              <a:t>Afrika</a:t>
            </a:r>
            <a:r>
              <a:rPr lang="en-MY" sz="2400" dirty="0"/>
              <a:t> </a:t>
            </a:r>
            <a:r>
              <a:rPr lang="en-MY" sz="2400" dirty="0" err="1"/>
              <a:t>mula</a:t>
            </a:r>
            <a:r>
              <a:rPr lang="en-MY" sz="2400" dirty="0"/>
              <a:t> </a:t>
            </a:r>
            <a:r>
              <a:rPr lang="en-MY" sz="2400" dirty="0" err="1"/>
              <a:t>bangkit</a:t>
            </a:r>
            <a:r>
              <a:rPr lang="en-MY" sz="2400" dirty="0"/>
              <a:t> </a:t>
            </a:r>
            <a:r>
              <a:rPr lang="en-MY" sz="2400" dirty="0" err="1"/>
              <a:t>menentang</a:t>
            </a:r>
            <a:r>
              <a:rPr lang="en-MY" sz="2400" dirty="0"/>
              <a:t> </a:t>
            </a:r>
            <a:r>
              <a:rPr lang="en-MY" sz="2400" dirty="0" err="1"/>
              <a:t>kekuasaan</a:t>
            </a:r>
            <a:r>
              <a:rPr lang="en-MY" sz="2400" dirty="0"/>
              <a:t> </a:t>
            </a:r>
            <a:r>
              <a:rPr lang="en-MY" sz="2400" dirty="0" err="1"/>
              <a:t>bangsa-bangsa</a:t>
            </a:r>
            <a:r>
              <a:rPr lang="en-MY" sz="2400" dirty="0"/>
              <a:t> </a:t>
            </a:r>
            <a:r>
              <a:rPr lang="en-MY" sz="2400" dirty="0" err="1"/>
              <a:t>Eropah</a:t>
            </a:r>
            <a:r>
              <a:rPr lang="en-MY" sz="2400" dirty="0"/>
              <a:t>. </a:t>
            </a:r>
            <a:r>
              <a:rPr lang="en-MY" sz="2400" dirty="0" err="1"/>
              <a:t>Perjuangan</a:t>
            </a:r>
            <a:r>
              <a:rPr lang="en-MY" sz="2400" dirty="0"/>
              <a:t> yang </a:t>
            </a:r>
            <a:r>
              <a:rPr lang="en-MY" sz="2400" dirty="0" err="1"/>
              <a:t>dilakukan</a:t>
            </a:r>
            <a:r>
              <a:rPr lang="en-MY" sz="2400" dirty="0"/>
              <a:t> </a:t>
            </a:r>
            <a:r>
              <a:rPr lang="en-MY" sz="2400" dirty="0" err="1"/>
              <a:t>oleh</a:t>
            </a:r>
            <a:r>
              <a:rPr lang="en-MY" sz="2400" dirty="0"/>
              <a:t> </a:t>
            </a:r>
            <a:r>
              <a:rPr lang="en-MY" sz="2400" dirty="0" err="1"/>
              <a:t>bangsa-bangsa</a:t>
            </a:r>
            <a:r>
              <a:rPr lang="en-MY" sz="2400" dirty="0"/>
              <a:t> di Asia-</a:t>
            </a:r>
            <a:r>
              <a:rPr lang="en-MY" sz="2400" dirty="0" err="1"/>
              <a:t>Afrika</a:t>
            </a:r>
            <a:r>
              <a:rPr lang="en-MY" sz="2400" dirty="0"/>
              <a:t> </a:t>
            </a:r>
            <a:r>
              <a:rPr lang="en-MY" sz="2400" dirty="0" err="1"/>
              <a:t>itu</a:t>
            </a:r>
            <a:r>
              <a:rPr lang="en-MY" sz="2400" dirty="0"/>
              <a:t> </a:t>
            </a:r>
            <a:r>
              <a:rPr lang="en-MY" sz="2400" dirty="0" err="1"/>
              <a:t>bertujuan</a:t>
            </a:r>
            <a:r>
              <a:rPr lang="en-MY" sz="2400" dirty="0"/>
              <a:t> </a:t>
            </a:r>
            <a:r>
              <a:rPr lang="en-MY" sz="2400" dirty="0" err="1"/>
              <a:t>untuk</a:t>
            </a:r>
            <a:r>
              <a:rPr lang="en-MY" sz="2400" dirty="0"/>
              <a:t> </a:t>
            </a:r>
            <a:r>
              <a:rPr lang="en-MY" sz="2400" dirty="0" err="1"/>
              <a:t>mencapai</a:t>
            </a:r>
            <a:r>
              <a:rPr lang="en-MY" sz="2400" dirty="0"/>
              <a:t> </a:t>
            </a:r>
            <a:r>
              <a:rPr lang="en-MY" sz="2400" dirty="0" err="1"/>
              <a:t>kemerdekaannya</a:t>
            </a:r>
            <a:r>
              <a:rPr lang="en-MY" sz="2400" dirty="0"/>
              <a:t> agar </a:t>
            </a:r>
            <a:r>
              <a:rPr lang="en-MY" sz="2400" dirty="0" err="1"/>
              <a:t>terbebas</a:t>
            </a:r>
            <a:r>
              <a:rPr lang="en-MY" sz="2400" dirty="0"/>
              <a:t> </a:t>
            </a:r>
            <a:r>
              <a:rPr lang="en-MY" sz="2400" dirty="0" err="1"/>
              <a:t>daripada</a:t>
            </a:r>
            <a:r>
              <a:rPr lang="en-MY" sz="2400" dirty="0"/>
              <a:t> </a:t>
            </a:r>
            <a:r>
              <a:rPr lang="en-MY" sz="2400" dirty="0" err="1"/>
              <a:t>segala</a:t>
            </a:r>
            <a:r>
              <a:rPr lang="en-MY" sz="2400" dirty="0"/>
              <a:t> </a:t>
            </a:r>
            <a:r>
              <a:rPr lang="en-MY" sz="2400" dirty="0" err="1"/>
              <a:t>bentuk</a:t>
            </a:r>
            <a:r>
              <a:rPr lang="en-MY" sz="2400" dirty="0"/>
              <a:t> </a:t>
            </a:r>
            <a:r>
              <a:rPr lang="en-MY" sz="2400" dirty="0" err="1"/>
              <a:t>kekuasaan</a:t>
            </a:r>
            <a:r>
              <a:rPr lang="en-MY" sz="2400" dirty="0"/>
              <a:t> </a:t>
            </a:r>
            <a:r>
              <a:rPr lang="en-MY" sz="2400" dirty="0" err="1"/>
              <a:t>bangsa</a:t>
            </a:r>
            <a:r>
              <a:rPr lang="en-MY" sz="2400" dirty="0"/>
              <a:t> </a:t>
            </a:r>
            <a:r>
              <a:rPr lang="en-MY" sz="2400" dirty="0" err="1"/>
              <a:t>asing</a:t>
            </a:r>
            <a:r>
              <a:rPr lang="en-MY" sz="2400" dirty="0"/>
              <a:t>. </a:t>
            </a:r>
            <a:r>
              <a:rPr lang="en-MY" sz="2400" dirty="0" err="1"/>
              <a:t>Semangat</a:t>
            </a:r>
            <a:r>
              <a:rPr lang="en-MY" sz="2400" dirty="0"/>
              <a:t> </a:t>
            </a:r>
            <a:r>
              <a:rPr lang="en-MY" sz="2400" dirty="0" err="1"/>
              <a:t>perjuangan</a:t>
            </a:r>
            <a:r>
              <a:rPr lang="en-MY" sz="2400" dirty="0"/>
              <a:t> </a:t>
            </a:r>
            <a:r>
              <a:rPr lang="en-MY" sz="2400" dirty="0" err="1"/>
              <a:t>bangsa</a:t>
            </a:r>
            <a:r>
              <a:rPr lang="en-MY" sz="2400" dirty="0"/>
              <a:t> </a:t>
            </a:r>
            <a:r>
              <a:rPr lang="en-MY" sz="2400" dirty="0" err="1"/>
              <a:t>ini</a:t>
            </a:r>
            <a:r>
              <a:rPr lang="en-MY" sz="2400" dirty="0"/>
              <a:t> </a:t>
            </a:r>
            <a:r>
              <a:rPr lang="en-MY" sz="2400" dirty="0" err="1"/>
              <a:t>meningkat</a:t>
            </a:r>
            <a:r>
              <a:rPr lang="en-MY" sz="2400" dirty="0"/>
              <a:t> di </a:t>
            </a:r>
            <a:r>
              <a:rPr lang="en-MY" sz="2400" dirty="0" err="1"/>
              <a:t>kawasan</a:t>
            </a:r>
            <a:r>
              <a:rPr lang="en-MY" sz="2400" dirty="0"/>
              <a:t> </a:t>
            </a:r>
            <a:r>
              <a:rPr lang="en-MY" sz="2400" dirty="0" err="1"/>
              <a:t>negara</a:t>
            </a:r>
            <a:r>
              <a:rPr lang="en-MY" sz="2400" dirty="0"/>
              <a:t> </a:t>
            </a:r>
            <a:r>
              <a:rPr lang="en-MY" sz="2400" dirty="0" err="1"/>
              <a:t>sekitar</a:t>
            </a:r>
            <a:r>
              <a:rPr lang="en-MY" sz="2400" dirty="0"/>
              <a:t> Asia </a:t>
            </a:r>
            <a:r>
              <a:rPr lang="en-MY" sz="2400" dirty="0" err="1"/>
              <a:t>dan</a:t>
            </a:r>
            <a:r>
              <a:rPr lang="en-MY" sz="2400" dirty="0"/>
              <a:t> </a:t>
            </a:r>
            <a:r>
              <a:rPr lang="en-MY" sz="2400" dirty="0" err="1"/>
              <a:t>Afrika</a:t>
            </a:r>
            <a:r>
              <a:rPr lang="en-MY" sz="2400" dirty="0"/>
              <a:t>.</a:t>
            </a:r>
          </a:p>
          <a:p>
            <a:r>
              <a:rPr lang="en-MY" sz="2400" dirty="0" err="1" smtClean="0"/>
              <a:t>Namun</a:t>
            </a:r>
            <a:r>
              <a:rPr lang="en-MY" sz="2400" dirty="0" smtClean="0"/>
              <a:t> </a:t>
            </a:r>
            <a:r>
              <a:rPr lang="en-MY" sz="2400" dirty="0" err="1" smtClean="0"/>
              <a:t>terdapat</a:t>
            </a:r>
            <a:r>
              <a:rPr lang="en-MY" sz="2400" dirty="0" smtClean="0"/>
              <a:t> </a:t>
            </a:r>
            <a:r>
              <a:rPr lang="en-MY" sz="2400" dirty="0" err="1" smtClean="0"/>
              <a:t>sesetengah</a:t>
            </a:r>
            <a:r>
              <a:rPr lang="en-MY" sz="2400" dirty="0" smtClean="0"/>
              <a:t> </a:t>
            </a:r>
            <a:r>
              <a:rPr lang="en-MY" sz="2400" dirty="0" err="1" smtClean="0"/>
              <a:t>kawasan</a:t>
            </a:r>
            <a:r>
              <a:rPr lang="en-MY" sz="2400" dirty="0" smtClean="0"/>
              <a:t>,  </a:t>
            </a:r>
            <a:r>
              <a:rPr lang="en-MY" sz="2400" dirty="0" err="1"/>
              <a:t>kesan</a:t>
            </a:r>
            <a:r>
              <a:rPr lang="en-MY" sz="2400" dirty="0"/>
              <a:t> </a:t>
            </a:r>
            <a:r>
              <a:rPr lang="en-MY" sz="2400" dirty="0" err="1"/>
              <a:t>daripada</a:t>
            </a:r>
            <a:r>
              <a:rPr lang="en-MY" sz="2400" dirty="0"/>
              <a:t> </a:t>
            </a:r>
            <a:r>
              <a:rPr lang="en-MY" sz="2400" dirty="0" err="1"/>
              <a:t>pemberontakan</a:t>
            </a:r>
            <a:r>
              <a:rPr lang="en-MY" sz="2400" dirty="0"/>
              <a:t> </a:t>
            </a:r>
            <a:r>
              <a:rPr lang="en-MY" sz="2400" dirty="0" err="1"/>
              <a:t>dan</a:t>
            </a:r>
            <a:r>
              <a:rPr lang="en-MY" sz="2400" dirty="0"/>
              <a:t> </a:t>
            </a:r>
            <a:r>
              <a:rPr lang="en-MY" sz="2400" dirty="0" err="1" smtClean="0"/>
              <a:t>penentangan</a:t>
            </a:r>
            <a:r>
              <a:rPr lang="en-MY" sz="2400" dirty="0" smtClean="0"/>
              <a:t> </a:t>
            </a:r>
            <a:r>
              <a:rPr lang="en-MY" sz="2400" dirty="0" err="1" smtClean="0"/>
              <a:t>daripada</a:t>
            </a:r>
            <a:r>
              <a:rPr lang="en-MY" sz="2400" dirty="0" smtClean="0"/>
              <a:t> </a:t>
            </a:r>
            <a:r>
              <a:rPr lang="en-MY" sz="2400" dirty="0" err="1"/>
              <a:t>penduduk</a:t>
            </a:r>
            <a:r>
              <a:rPr lang="en-MY" sz="2400" dirty="0"/>
              <a:t> </a:t>
            </a:r>
            <a:r>
              <a:rPr lang="en-MY" sz="2400" dirty="0" err="1"/>
              <a:t>pribumi</a:t>
            </a:r>
            <a:r>
              <a:rPr lang="en-MY" sz="2400" dirty="0"/>
              <a:t> </a:t>
            </a:r>
            <a:r>
              <a:rPr lang="en-MY" sz="2400" dirty="0" err="1"/>
              <a:t>khususnya</a:t>
            </a:r>
            <a:r>
              <a:rPr lang="en-MY" sz="2400" dirty="0"/>
              <a:t> </a:t>
            </a:r>
            <a:r>
              <a:rPr lang="en-MY" sz="2400" dirty="0" err="1"/>
              <a:t>selepas</a:t>
            </a:r>
            <a:r>
              <a:rPr lang="en-MY" sz="2400" dirty="0"/>
              <a:t> </a:t>
            </a:r>
            <a:r>
              <a:rPr lang="en-MY" sz="2400" dirty="0" err="1"/>
              <a:t>Perang</a:t>
            </a:r>
            <a:r>
              <a:rPr lang="en-MY" sz="2400" dirty="0"/>
              <a:t> </a:t>
            </a:r>
            <a:r>
              <a:rPr lang="en-MY" sz="2400" dirty="0" err="1"/>
              <a:t>Dunia</a:t>
            </a:r>
            <a:r>
              <a:rPr lang="en-MY" sz="2400" dirty="0"/>
              <a:t> </a:t>
            </a:r>
            <a:r>
              <a:rPr lang="en-MY" sz="2400" dirty="0" err="1" smtClean="0"/>
              <a:t>Ke-dua</a:t>
            </a:r>
            <a:r>
              <a:rPr lang="en-MY" sz="2400" dirty="0"/>
              <a:t>, </a:t>
            </a:r>
            <a:r>
              <a:rPr lang="en-MY" sz="2400" dirty="0" err="1" smtClean="0"/>
              <a:t>telah</a:t>
            </a:r>
            <a:r>
              <a:rPr lang="en-MY" sz="2400" dirty="0" smtClean="0"/>
              <a:t> </a:t>
            </a:r>
            <a:r>
              <a:rPr lang="en-MY" sz="2400" dirty="0" err="1" smtClean="0"/>
              <a:t>menyebabkan</a:t>
            </a:r>
            <a:r>
              <a:rPr lang="en-MY" sz="2400" dirty="0" smtClean="0"/>
              <a:t> </a:t>
            </a:r>
            <a:r>
              <a:rPr lang="en-MY" sz="2400" dirty="0" err="1"/>
              <a:t>kuasa</a:t>
            </a:r>
            <a:r>
              <a:rPr lang="en-MY" sz="2400" dirty="0"/>
              <a:t> </a:t>
            </a:r>
            <a:r>
              <a:rPr lang="en-MY" sz="2400" dirty="0" err="1"/>
              <a:t>penjajah</a:t>
            </a:r>
            <a:r>
              <a:rPr lang="en-MY" sz="2400" dirty="0"/>
              <a:t> </a:t>
            </a:r>
            <a:r>
              <a:rPr lang="en-MY" sz="2400" dirty="0" err="1"/>
              <a:t>ini</a:t>
            </a:r>
            <a:r>
              <a:rPr lang="en-MY" sz="2400" dirty="0"/>
              <a:t> </a:t>
            </a:r>
            <a:r>
              <a:rPr lang="en-MY" sz="2400" dirty="0" err="1"/>
              <a:t>terpaksa</a:t>
            </a:r>
            <a:r>
              <a:rPr lang="en-MY" sz="2400" dirty="0"/>
              <a:t> </a:t>
            </a:r>
            <a:r>
              <a:rPr lang="en-MY" sz="2400" dirty="0" err="1"/>
              <a:t>menyerahkan</a:t>
            </a:r>
            <a:r>
              <a:rPr lang="en-MY" sz="2400" dirty="0"/>
              <a:t> </a:t>
            </a:r>
            <a:r>
              <a:rPr lang="en-MY" sz="2400" dirty="0" err="1"/>
              <a:t>tanah</a:t>
            </a:r>
            <a:r>
              <a:rPr lang="en-MY" sz="2400" dirty="0"/>
              <a:t> </a:t>
            </a:r>
            <a:r>
              <a:rPr lang="en-MY" sz="2400" dirty="0" err="1" smtClean="0"/>
              <a:t>jajahan</a:t>
            </a:r>
            <a:r>
              <a:rPr lang="en-MY" sz="2400" dirty="0" smtClean="0"/>
              <a:t> </a:t>
            </a:r>
            <a:r>
              <a:rPr lang="en-MY" sz="2400" dirty="0" err="1" smtClean="0"/>
              <a:t>mereka</a:t>
            </a:r>
            <a:r>
              <a:rPr lang="en-MY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90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609" y="758536"/>
            <a:ext cx="8551718" cy="50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009" y="789710"/>
            <a:ext cx="8473902" cy="50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1" y="422564"/>
            <a:ext cx="9536930" cy="5874327"/>
          </a:xfrm>
        </p:spPr>
      </p:pic>
    </p:spTree>
    <p:extLst>
      <p:ext uri="{BB962C8B-B14F-4D97-AF65-F5344CB8AC3E}">
        <p14:creationId xmlns:p14="http://schemas.microsoft.com/office/powerpoint/2010/main" val="41678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8255"/>
          </a:xfrm>
        </p:spPr>
        <p:txBody>
          <a:bodyPr>
            <a:noAutofit/>
          </a:bodyPr>
          <a:lstStyle/>
          <a:p>
            <a:r>
              <a:rPr lang="en-MY" sz="3200" b="1" dirty="0" err="1" smtClean="0">
                <a:solidFill>
                  <a:schemeClr val="tx1"/>
                </a:solidFill>
              </a:rPr>
              <a:t>Kesan</a:t>
            </a:r>
            <a:r>
              <a:rPr lang="en-MY" sz="3200" b="1" dirty="0" smtClean="0">
                <a:solidFill>
                  <a:schemeClr val="tx1"/>
                </a:solidFill>
              </a:rPr>
              <a:t> </a:t>
            </a:r>
            <a:r>
              <a:rPr lang="en-MY" sz="3200" b="1" dirty="0" err="1" smtClean="0">
                <a:solidFill>
                  <a:schemeClr val="tx1"/>
                </a:solidFill>
              </a:rPr>
              <a:t>Dualisme</a:t>
            </a:r>
            <a:r>
              <a:rPr lang="en-MY" sz="3200" b="1" dirty="0" smtClean="0">
                <a:solidFill>
                  <a:schemeClr val="tx1"/>
                </a:solidFill>
              </a:rPr>
              <a:t> Cartesian “</a:t>
            </a:r>
            <a:r>
              <a:rPr lang="en-MY" sz="3200" b="1" i="1" dirty="0" smtClean="0">
                <a:solidFill>
                  <a:schemeClr val="tx1"/>
                </a:solidFill>
              </a:rPr>
              <a:t>Epistemic Arrogance”</a:t>
            </a:r>
            <a:endParaRPr lang="en-MY" sz="3200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92968"/>
            <a:ext cx="8596668" cy="4148394"/>
          </a:xfrm>
        </p:spPr>
        <p:txBody>
          <a:bodyPr/>
          <a:lstStyle/>
          <a:p>
            <a:r>
              <a:rPr lang="en-MY" sz="4400" dirty="0" smtClean="0">
                <a:solidFill>
                  <a:schemeClr val="tx1"/>
                </a:solidFill>
              </a:rPr>
              <a:t>1. </a:t>
            </a:r>
            <a:r>
              <a:rPr lang="en-MY" sz="4400" dirty="0" err="1" smtClean="0"/>
              <a:t>Eurosentrisme</a:t>
            </a:r>
            <a:endParaRPr lang="en-MY" sz="4400" dirty="0" smtClean="0"/>
          </a:p>
          <a:p>
            <a:r>
              <a:rPr lang="en-MY" sz="4400" dirty="0" smtClean="0">
                <a:solidFill>
                  <a:schemeClr val="tx1"/>
                </a:solidFill>
              </a:rPr>
              <a:t>2. </a:t>
            </a:r>
            <a:r>
              <a:rPr lang="en-MY" sz="4400" dirty="0" err="1" smtClean="0">
                <a:solidFill>
                  <a:schemeClr val="tx1"/>
                </a:solidFill>
              </a:rPr>
              <a:t>Antroposentrisme</a:t>
            </a:r>
            <a:endParaRPr lang="en-MY" sz="4400" dirty="0" smtClean="0">
              <a:solidFill>
                <a:schemeClr val="tx1"/>
              </a:solidFill>
            </a:endParaRPr>
          </a:p>
          <a:p>
            <a:r>
              <a:rPr lang="en-MY" sz="4400" dirty="0" smtClean="0">
                <a:solidFill>
                  <a:schemeClr val="tx1"/>
                </a:solidFill>
              </a:rPr>
              <a:t>3. </a:t>
            </a:r>
            <a:r>
              <a:rPr lang="en-MY" sz="4400" dirty="0" err="1" smtClean="0"/>
              <a:t>Egoisme</a:t>
            </a:r>
            <a:endParaRPr lang="en-MY" sz="4400" dirty="0" smtClean="0"/>
          </a:p>
          <a:p>
            <a:r>
              <a:rPr lang="en-MY" sz="4400" dirty="0" smtClean="0"/>
              <a:t>4. </a:t>
            </a:r>
            <a:r>
              <a:rPr lang="en-MY" sz="4400" dirty="0" err="1" smtClean="0"/>
              <a:t>Egologikal</a:t>
            </a:r>
            <a:endParaRPr lang="en-MY" sz="4400" dirty="0"/>
          </a:p>
        </p:txBody>
      </p:sp>
    </p:spTree>
    <p:extLst>
      <p:ext uri="{BB962C8B-B14F-4D97-AF65-F5344CB8AC3E}">
        <p14:creationId xmlns:p14="http://schemas.microsoft.com/office/powerpoint/2010/main" val="427988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6136"/>
          </a:xfrm>
        </p:spPr>
        <p:txBody>
          <a:bodyPr>
            <a:normAutofit fontScale="90000"/>
          </a:bodyPr>
          <a:lstStyle/>
          <a:p>
            <a:r>
              <a:rPr lang="en-MY" dirty="0">
                <a:solidFill>
                  <a:schemeClr val="tx1"/>
                </a:solidFill>
              </a:rPr>
              <a:t>1</a:t>
            </a:r>
            <a:r>
              <a:rPr lang="en-MY" dirty="0" smtClean="0">
                <a:solidFill>
                  <a:schemeClr val="tx1"/>
                </a:solidFill>
              </a:rPr>
              <a:t>. </a:t>
            </a:r>
            <a:r>
              <a:rPr lang="en-MY" dirty="0" err="1" smtClean="0">
                <a:solidFill>
                  <a:schemeClr val="tx1"/>
                </a:solidFill>
              </a:rPr>
              <a:t>Eurosentrisme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92383"/>
            <a:ext cx="8596668" cy="4648980"/>
          </a:xfrm>
        </p:spPr>
        <p:txBody>
          <a:bodyPr/>
          <a:lstStyle/>
          <a:p>
            <a:r>
              <a:rPr lang="en-MY" dirty="0" err="1"/>
              <a:t>pemikiran</a:t>
            </a:r>
            <a:r>
              <a:rPr lang="en-MY" dirty="0"/>
              <a:t> </a:t>
            </a:r>
            <a:r>
              <a:rPr lang="en-MY" dirty="0" err="1"/>
              <a:t>Eurosentrisme</a:t>
            </a:r>
            <a:r>
              <a:rPr lang="en-MY" dirty="0"/>
              <a:t> </a:t>
            </a:r>
            <a:r>
              <a:rPr lang="en-MY" dirty="0" err="1"/>
              <a:t>telah</a:t>
            </a:r>
            <a:r>
              <a:rPr lang="en-MY" dirty="0"/>
              <a:t> </a:t>
            </a:r>
            <a:r>
              <a:rPr lang="en-MY" dirty="0" err="1"/>
              <a:t>berkembang</a:t>
            </a:r>
            <a:r>
              <a:rPr lang="en-MY" dirty="0"/>
              <a:t> </a:t>
            </a:r>
            <a:r>
              <a:rPr lang="en-MY" dirty="0" err="1"/>
              <a:t>lebih</a:t>
            </a:r>
            <a:r>
              <a:rPr lang="en-MY" dirty="0"/>
              <a:t> </a:t>
            </a:r>
            <a:r>
              <a:rPr lang="en-MY" dirty="0" err="1"/>
              <a:t>awal</a:t>
            </a:r>
            <a:r>
              <a:rPr lang="en-MY" dirty="0"/>
              <a:t>, </a:t>
            </a:r>
            <a:r>
              <a:rPr lang="en-MY" dirty="0" err="1"/>
              <a:t>namun</a:t>
            </a:r>
            <a:r>
              <a:rPr lang="en-MY" dirty="0"/>
              <a:t> </a:t>
            </a:r>
            <a:r>
              <a:rPr lang="en-MY" dirty="0" err="1"/>
              <a:t>dari</a:t>
            </a:r>
            <a:r>
              <a:rPr lang="en-MY" dirty="0"/>
              <a:t> </a:t>
            </a:r>
            <a:r>
              <a:rPr lang="en-MY" dirty="0" err="1"/>
              <a:t>segi</a:t>
            </a:r>
            <a:r>
              <a:rPr lang="en-MY" dirty="0"/>
              <a:t> </a:t>
            </a:r>
            <a:r>
              <a:rPr lang="en-MY" dirty="0" err="1" smtClean="0"/>
              <a:t>sejarah</a:t>
            </a:r>
            <a:r>
              <a:rPr lang="en-MY" dirty="0"/>
              <a:t>, </a:t>
            </a:r>
            <a:r>
              <a:rPr lang="en-MY" dirty="0" err="1"/>
              <a:t>ia</a:t>
            </a:r>
            <a:r>
              <a:rPr lang="en-MY" dirty="0"/>
              <a:t> </a:t>
            </a:r>
            <a:r>
              <a:rPr lang="en-MY" dirty="0" err="1"/>
              <a:t>merupakan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istilah</a:t>
            </a:r>
            <a:r>
              <a:rPr lang="en-MY" dirty="0"/>
              <a:t> </a:t>
            </a:r>
            <a:r>
              <a:rPr lang="en-MY" dirty="0" err="1"/>
              <a:t>atau</a:t>
            </a:r>
            <a:r>
              <a:rPr lang="en-MY" dirty="0"/>
              <a:t> </a:t>
            </a:r>
            <a:r>
              <a:rPr lang="en-MY" dirty="0" err="1"/>
              <a:t>konsep</a:t>
            </a:r>
            <a:r>
              <a:rPr lang="en-MY" dirty="0"/>
              <a:t> </a:t>
            </a:r>
            <a:r>
              <a:rPr lang="en-MY" dirty="0" err="1"/>
              <a:t>moden</a:t>
            </a:r>
            <a:r>
              <a:rPr lang="en-MY" dirty="0"/>
              <a:t> yang </a:t>
            </a:r>
            <a:r>
              <a:rPr lang="en-MY" dirty="0" err="1"/>
              <a:t>dicipta</a:t>
            </a:r>
            <a:r>
              <a:rPr lang="en-MY" dirty="0"/>
              <a:t> </a:t>
            </a:r>
            <a:r>
              <a:rPr lang="en-MY" dirty="0" err="1"/>
              <a:t>oleh</a:t>
            </a:r>
            <a:r>
              <a:rPr lang="en-MY" dirty="0"/>
              <a:t> </a:t>
            </a:r>
            <a:r>
              <a:rPr lang="en-MY" dirty="0" err="1"/>
              <a:t>pengkaji</a:t>
            </a:r>
            <a:r>
              <a:rPr lang="en-MY" dirty="0"/>
              <a:t> </a:t>
            </a:r>
            <a:r>
              <a:rPr lang="en-MY" dirty="0" err="1" smtClean="0"/>
              <a:t>sejarah</a:t>
            </a:r>
            <a:r>
              <a:rPr lang="en-MY" dirty="0" smtClean="0"/>
              <a:t> </a:t>
            </a:r>
            <a:r>
              <a:rPr lang="en-MY" dirty="0" err="1"/>
              <a:t>pada</a:t>
            </a:r>
            <a:r>
              <a:rPr lang="en-MY" dirty="0"/>
              <a:t> </a:t>
            </a:r>
            <a:r>
              <a:rPr lang="en-MY" dirty="0" err="1"/>
              <a:t>kurun</a:t>
            </a:r>
            <a:r>
              <a:rPr lang="en-MY" dirty="0"/>
              <a:t> ke-20. </a:t>
            </a:r>
            <a:endParaRPr lang="en-MY" dirty="0" smtClean="0"/>
          </a:p>
          <a:p>
            <a:r>
              <a:rPr lang="en-MY" dirty="0" err="1" smtClean="0"/>
              <a:t>Istilah</a:t>
            </a:r>
            <a:r>
              <a:rPr lang="en-MY" dirty="0" smtClean="0"/>
              <a:t> </a:t>
            </a:r>
            <a:r>
              <a:rPr lang="en-MY" dirty="0" err="1"/>
              <a:t>Eurosentrisme</a:t>
            </a:r>
            <a:r>
              <a:rPr lang="en-MY" dirty="0"/>
              <a:t> </a:t>
            </a:r>
            <a:r>
              <a:rPr lang="en-MY" dirty="0" err="1"/>
              <a:t>merujuk</a:t>
            </a:r>
            <a:r>
              <a:rPr lang="en-MY" dirty="0"/>
              <a:t> </a:t>
            </a:r>
            <a:r>
              <a:rPr lang="en-MY" dirty="0" err="1"/>
              <a:t>kepada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bentuk</a:t>
            </a:r>
            <a:r>
              <a:rPr lang="en-MY" dirty="0"/>
              <a:t> </a:t>
            </a:r>
            <a:r>
              <a:rPr lang="en-MY" dirty="0" err="1" smtClean="0"/>
              <a:t>persepsi</a:t>
            </a:r>
            <a:r>
              <a:rPr lang="en-MY" dirty="0"/>
              <a:t>, </a:t>
            </a:r>
            <a:r>
              <a:rPr lang="en-MY" dirty="0" err="1"/>
              <a:t>prasangka</a:t>
            </a:r>
            <a:r>
              <a:rPr lang="en-MY" dirty="0"/>
              <a:t>, </a:t>
            </a:r>
            <a:r>
              <a:rPr lang="en-MY" dirty="0" err="1"/>
              <a:t>kepercayaan</a:t>
            </a:r>
            <a:r>
              <a:rPr lang="en-MY" dirty="0"/>
              <a:t>, </a:t>
            </a:r>
            <a:r>
              <a:rPr lang="en-MY" dirty="0" err="1"/>
              <a:t>pemikiran</a:t>
            </a:r>
            <a:r>
              <a:rPr lang="en-MY" dirty="0"/>
              <a:t> </a:t>
            </a:r>
            <a:r>
              <a:rPr lang="en-MY" dirty="0" err="1"/>
              <a:t>mahupun</a:t>
            </a:r>
            <a:r>
              <a:rPr lang="en-MY" dirty="0"/>
              <a:t> </a:t>
            </a:r>
            <a:r>
              <a:rPr lang="en-MY" dirty="0" err="1"/>
              <a:t>pendekatan</a:t>
            </a:r>
            <a:r>
              <a:rPr lang="en-MY" dirty="0"/>
              <a:t> </a:t>
            </a:r>
            <a:r>
              <a:rPr lang="en-MY" dirty="0" err="1"/>
              <a:t>berpusatkan</a:t>
            </a:r>
            <a:r>
              <a:rPr lang="en-MY" dirty="0"/>
              <a:t> </a:t>
            </a:r>
            <a:r>
              <a:rPr lang="en-MY" dirty="0" err="1" smtClean="0"/>
              <a:t>Eropah</a:t>
            </a:r>
            <a:r>
              <a:rPr lang="en-MY" dirty="0" smtClean="0"/>
              <a:t> </a:t>
            </a:r>
            <a:r>
              <a:rPr lang="en-MY" dirty="0"/>
              <a:t>yang </a:t>
            </a:r>
            <a:r>
              <a:rPr lang="en-MY" dirty="0" err="1"/>
              <a:t>wujud</a:t>
            </a:r>
            <a:r>
              <a:rPr lang="en-MY" dirty="0"/>
              <a:t> </a:t>
            </a:r>
            <a:r>
              <a:rPr lang="en-MY" dirty="0" err="1"/>
              <a:t>dalam</a:t>
            </a:r>
            <a:r>
              <a:rPr lang="en-MY" dirty="0"/>
              <a:t> </a:t>
            </a:r>
            <a:r>
              <a:rPr lang="en-MY" dirty="0" err="1"/>
              <a:t>pemikiran</a:t>
            </a:r>
            <a:r>
              <a:rPr lang="en-MY" dirty="0"/>
              <a:t> </a:t>
            </a:r>
            <a:r>
              <a:rPr lang="en-MY" dirty="0" err="1"/>
              <a:t>masyarakat</a:t>
            </a:r>
            <a:r>
              <a:rPr lang="en-MY" dirty="0"/>
              <a:t> </a:t>
            </a:r>
            <a:r>
              <a:rPr lang="en-MY" dirty="0" err="1"/>
              <a:t>Eropah</a:t>
            </a:r>
            <a:r>
              <a:rPr lang="en-MY" dirty="0"/>
              <a:t>/Barat, </a:t>
            </a:r>
            <a:r>
              <a:rPr lang="en-MY" dirty="0" err="1"/>
              <a:t>bermula</a:t>
            </a:r>
            <a:r>
              <a:rPr lang="en-MY" dirty="0"/>
              <a:t> </a:t>
            </a:r>
            <a:r>
              <a:rPr lang="en-MY" dirty="0" err="1"/>
              <a:t>sejak</a:t>
            </a:r>
            <a:r>
              <a:rPr lang="en-MY" dirty="0"/>
              <a:t> </a:t>
            </a:r>
            <a:r>
              <a:rPr lang="en-MY" dirty="0" err="1"/>
              <a:t>gelombang</a:t>
            </a:r>
            <a:r>
              <a:rPr lang="en-MY" dirty="0"/>
              <a:t> </a:t>
            </a:r>
            <a:r>
              <a:rPr lang="en-MY" dirty="0" err="1"/>
              <a:t>pertama</a:t>
            </a:r>
            <a:r>
              <a:rPr lang="en-MY" dirty="0"/>
              <a:t> </a:t>
            </a:r>
            <a:r>
              <a:rPr lang="en-MY" dirty="0" err="1"/>
              <a:t>penjajahan</a:t>
            </a:r>
            <a:r>
              <a:rPr lang="en-MY" dirty="0"/>
              <a:t> </a:t>
            </a:r>
            <a:r>
              <a:rPr lang="en-MY" dirty="0" err="1"/>
              <a:t>Eropah</a:t>
            </a:r>
            <a:r>
              <a:rPr lang="en-MY" dirty="0"/>
              <a:t> </a:t>
            </a:r>
            <a:r>
              <a:rPr lang="en-MY" dirty="0" err="1"/>
              <a:t>kurun</a:t>
            </a:r>
            <a:r>
              <a:rPr lang="en-MY" dirty="0"/>
              <a:t> ke-16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berkembang</a:t>
            </a:r>
            <a:r>
              <a:rPr lang="en-MY" dirty="0"/>
              <a:t> </a:t>
            </a:r>
            <a:r>
              <a:rPr lang="en-MY" dirty="0" err="1"/>
              <a:t>serta</a:t>
            </a:r>
            <a:r>
              <a:rPr lang="en-MY" dirty="0"/>
              <a:t> </a:t>
            </a:r>
            <a:r>
              <a:rPr lang="en-MY" dirty="0" err="1"/>
              <a:t>mencapai</a:t>
            </a:r>
            <a:r>
              <a:rPr lang="en-MY" dirty="0"/>
              <a:t> </a:t>
            </a:r>
            <a:r>
              <a:rPr lang="en-MY" dirty="0" err="1" smtClean="0"/>
              <a:t>tahap</a:t>
            </a:r>
            <a:r>
              <a:rPr lang="en-MY" dirty="0" smtClean="0"/>
              <a:t> </a:t>
            </a:r>
            <a:r>
              <a:rPr lang="en-MY" dirty="0" err="1"/>
              <a:t>kemuncaknya</a:t>
            </a:r>
            <a:r>
              <a:rPr lang="en-MY" dirty="0"/>
              <a:t> </a:t>
            </a:r>
            <a:r>
              <a:rPr lang="en-MY" dirty="0" err="1"/>
              <a:t>pada</a:t>
            </a:r>
            <a:r>
              <a:rPr lang="en-MY" dirty="0"/>
              <a:t> zaman </a:t>
            </a:r>
            <a:r>
              <a:rPr lang="en-MY" dirty="0" err="1"/>
              <a:t>gelombang</a:t>
            </a:r>
            <a:r>
              <a:rPr lang="en-MY" dirty="0"/>
              <a:t> </a:t>
            </a:r>
            <a:r>
              <a:rPr lang="en-MY" dirty="0" err="1"/>
              <a:t>kedua</a:t>
            </a:r>
            <a:r>
              <a:rPr lang="en-MY" dirty="0"/>
              <a:t> </a:t>
            </a:r>
            <a:r>
              <a:rPr lang="en-MY" dirty="0" err="1"/>
              <a:t>penjajahan</a:t>
            </a:r>
            <a:r>
              <a:rPr lang="en-MY" dirty="0"/>
              <a:t> </a:t>
            </a:r>
            <a:r>
              <a:rPr lang="en-MY" dirty="0" err="1"/>
              <a:t>kurun</a:t>
            </a:r>
            <a:r>
              <a:rPr lang="en-MY" dirty="0"/>
              <a:t> ke-18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 smtClean="0"/>
              <a:t>seterusnya</a:t>
            </a:r>
            <a:r>
              <a:rPr lang="en-MY" dirty="0" smtClean="0"/>
              <a:t> </a:t>
            </a:r>
            <a:r>
              <a:rPr lang="en-MY" dirty="0" err="1"/>
              <a:t>gelombang</a:t>
            </a:r>
            <a:r>
              <a:rPr lang="en-MY" dirty="0"/>
              <a:t> </a:t>
            </a:r>
            <a:r>
              <a:rPr lang="en-MY" dirty="0" err="1"/>
              <a:t>ketiga</a:t>
            </a:r>
            <a:r>
              <a:rPr lang="en-MY" dirty="0"/>
              <a:t> </a:t>
            </a:r>
            <a:r>
              <a:rPr lang="en-MY" dirty="0" err="1"/>
              <a:t>penjajahan</a:t>
            </a:r>
            <a:r>
              <a:rPr lang="en-MY" dirty="0"/>
              <a:t> </a:t>
            </a:r>
            <a:r>
              <a:rPr lang="en-MY" dirty="0" err="1"/>
              <a:t>Eropah</a:t>
            </a:r>
            <a:r>
              <a:rPr lang="en-MY" dirty="0"/>
              <a:t> </a:t>
            </a:r>
            <a:r>
              <a:rPr lang="en-MY" dirty="0" err="1"/>
              <a:t>kurun</a:t>
            </a:r>
            <a:r>
              <a:rPr lang="en-MY" dirty="0"/>
              <a:t> ke-19. </a:t>
            </a:r>
          </a:p>
        </p:txBody>
      </p:sp>
    </p:spTree>
    <p:extLst>
      <p:ext uri="{BB962C8B-B14F-4D97-AF65-F5344CB8AC3E}">
        <p14:creationId xmlns:p14="http://schemas.microsoft.com/office/powerpoint/2010/main" val="228531212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2640</TotalTime>
  <Words>1444</Words>
  <Application>Microsoft Office PowerPoint</Application>
  <PresentationFormat>Widescreen</PresentationFormat>
  <Paragraphs>69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Roboto</vt:lpstr>
      <vt:lpstr>Arial</vt:lpstr>
      <vt:lpstr>Arial Black</vt:lpstr>
      <vt:lpstr>Trebuchet MS</vt:lpstr>
      <vt:lpstr>Wingdings 3</vt:lpstr>
      <vt:lpstr>Facet</vt:lpstr>
      <vt:lpstr>ETIKA SEBAGAI ISU KEFALSAFAHAN (DEKOLONISASI)</vt:lpstr>
      <vt:lpstr>Hasil Pembelajaran</vt:lpstr>
      <vt:lpstr> PENDAHULUAN </vt:lpstr>
      <vt:lpstr>PowerPoint Presentation</vt:lpstr>
      <vt:lpstr>PowerPoint Presentation</vt:lpstr>
      <vt:lpstr>PowerPoint Presentation</vt:lpstr>
      <vt:lpstr>PowerPoint Presentation</vt:lpstr>
      <vt:lpstr>Kesan Dualisme Cartesian “Epistemic Arrogance”</vt:lpstr>
      <vt:lpstr>1. Eurosentrisme</vt:lpstr>
      <vt:lpstr>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2. Antroposentrisme </vt:lpstr>
      <vt:lpstr>PowerPoint Presentation</vt:lpstr>
      <vt:lpstr>3. Egoisme </vt:lpstr>
      <vt:lpstr>Definisi dan Konsep Teori Egoisme </vt:lpstr>
      <vt:lpstr>Contoh Tindakan Egoisme</vt:lpstr>
      <vt:lpstr>Tiga katogori memahami konsep teori egoisme</vt:lpstr>
      <vt:lpstr>i. Egoisme psikologi (psychological egoism) </vt:lpstr>
      <vt:lpstr>ii. Egoisme etika (ethical egoism) </vt:lpstr>
      <vt:lpstr>iii. Egoisme rasional (rational egoism). </vt:lpstr>
      <vt:lpstr>PowerPoint Presentation</vt:lpstr>
      <vt:lpstr>Kesimpulan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 ARAH PEMBINAAN NEGARA BANGSA</dc:title>
  <dc:creator>SALL 11 USER</dc:creator>
  <cp:lastModifiedBy>SALL 1 USER</cp:lastModifiedBy>
  <cp:revision>151</cp:revision>
  <dcterms:created xsi:type="dcterms:W3CDTF">2020-01-30T07:26:48Z</dcterms:created>
  <dcterms:modified xsi:type="dcterms:W3CDTF">2020-02-05T05:13:20Z</dcterms:modified>
</cp:coreProperties>
</file>